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4.jpg" ContentType="image/pn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93" r:id="rId30"/>
    <p:sldId id="294" r:id="rId31"/>
    <p:sldId id="295" r:id="rId32"/>
    <p:sldId id="296" r:id="rId33"/>
    <p:sldId id="297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7A53"/>
    <a:srgbClr val="DB6413"/>
    <a:srgbClr val="D83528"/>
    <a:srgbClr val="A06443"/>
    <a:srgbClr val="BA84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-858" y="-4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37A20B-A838-44A7-9808-6CDF43E27F8D}" type="doc">
      <dgm:prSet loTypeId="urn:microsoft.com/office/officeart/2005/8/layout/vList5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A9BBC8-CCDD-4B40-857C-0248CFF6C2E0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1C00D3-5111-4125-9228-50964299F9EE}" type="par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5589FCEB-4DF3-4C20-BED4-A4E28EE0869B}" type="sib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5BEB911-945A-4F20-852F-7CC98222B89D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access application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0CF424-1FB3-4F13-B772-190F90371D80}" type="par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A110B06-2726-45A5-AE8D-60677638E854}" type="sib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B2EA58A7-B484-4F50-B3B7-BAA4D14432A3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E00890-225B-4CA1-B822-0944B83ABA92}" type="par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FFEE87B-1A0F-4249-9080-AEA738251676}" type="sib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7D0D18A-2BEC-4A50-87B6-637777A43CB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user - friendly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4175B4-CD47-4077-B7E0-1BD8DF3BFC05}" type="par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A8CD4CA-0154-443B-9521-79C3AC24393C}" type="sib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F95E70A-06D7-41B4-A6A9-E75100B5C7B9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5F1738-9797-42CD-B3AA-D363B3D84E29}" type="par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82B9AB03-008D-49A6-9AFB-7DAB0ACD3A0F}" type="sib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F3B0344-41C8-458A-B1FA-7712DFC3086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 synchronization between different units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7C1850-20F0-4075-AA69-C581F58788BE}" type="par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376B390-BC6B-4D3C-AF86-848C68B7C0BC}" type="sib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7A1A12E3-B50A-4B6B-905A-F943F0AF3A63}" type="pres">
      <dgm:prSet presAssocID="{4C37A20B-A838-44A7-9808-6CDF43E27F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F1CCF5-3E54-4902-BB09-55C2E0DECE4C}" type="pres">
      <dgm:prSet presAssocID="{98A9BBC8-CCDD-4B40-857C-0248CFF6C2E0}" presName="linNode" presStyleCnt="0"/>
      <dgm:spPr/>
    </dgm:pt>
    <dgm:pt modelId="{6B7BE942-2F80-4C7F-96B9-6D97CE11C281}" type="pres">
      <dgm:prSet presAssocID="{98A9BBC8-CCDD-4B40-857C-0248CFF6C2E0}" presName="parentText" presStyleLbl="node1" presStyleIdx="0" presStyleCnt="3" custScaleX="42825" custLinFactNeighborX="542" custLinFactNeighborY="82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CF995-4984-4694-A00A-DB7665E30601}" type="pres">
      <dgm:prSet presAssocID="{98A9BBC8-CCDD-4B40-857C-0248CFF6C2E0}" presName="descendantText" presStyleLbl="alignAccFollowNode1" presStyleIdx="0" presStyleCnt="3" custScaleX="1097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ECFF4-0FD1-4A1A-8495-FEA144BA7379}" type="pres">
      <dgm:prSet presAssocID="{5589FCEB-4DF3-4C20-BED4-A4E28EE0869B}" presName="sp" presStyleCnt="0"/>
      <dgm:spPr/>
    </dgm:pt>
    <dgm:pt modelId="{F9A6AAE2-AA21-4C2F-8D0D-1F97AB23517D}" type="pres">
      <dgm:prSet presAssocID="{B2EA58A7-B484-4F50-B3B7-BAA4D14432A3}" presName="linNode" presStyleCnt="0"/>
      <dgm:spPr/>
    </dgm:pt>
    <dgm:pt modelId="{7C55AABA-58FE-45A5-B609-FFFD94426ECE}" type="pres">
      <dgm:prSet presAssocID="{B2EA58A7-B484-4F50-B3B7-BAA4D14432A3}" presName="parentText" presStyleLbl="node1" presStyleIdx="1" presStyleCnt="3" custScaleX="390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2886E-269B-42B3-B987-29339924A1A1}" type="pres">
      <dgm:prSet presAssocID="{B2EA58A7-B484-4F50-B3B7-BAA4D14432A3}" presName="descendantText" presStyleLbl="alignAccFollowNode1" presStyleIdx="1" presStyleCnt="3" custScaleX="1133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EC0770-48D4-4616-A7B8-772BF7DEB418}" type="pres">
      <dgm:prSet presAssocID="{2FFEE87B-1A0F-4249-9080-AEA738251676}" presName="sp" presStyleCnt="0"/>
      <dgm:spPr/>
    </dgm:pt>
    <dgm:pt modelId="{7435CBCA-20CD-46E1-9259-46938928A9D6}" type="pres">
      <dgm:prSet presAssocID="{0F95E70A-06D7-41B4-A6A9-E75100B5C7B9}" presName="linNode" presStyleCnt="0"/>
      <dgm:spPr/>
    </dgm:pt>
    <dgm:pt modelId="{08A650D7-B902-4141-9D38-A3E65DC30301}" type="pres">
      <dgm:prSet presAssocID="{0F95E70A-06D7-41B4-A6A9-E75100B5C7B9}" presName="parentText" presStyleLbl="node1" presStyleIdx="2" presStyleCnt="3" custScaleX="399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11F4B-834A-49F7-B04B-40C2B62115D9}" type="pres">
      <dgm:prSet presAssocID="{0F95E70A-06D7-41B4-A6A9-E75100B5C7B9}" presName="descendantText" presStyleLbl="alignAccFollowNode1" presStyleIdx="2" presStyleCnt="3" custScaleX="1137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EE2129-8B64-4144-A6D9-CD9FE5C2E1D1}" srcId="{4C37A20B-A838-44A7-9808-6CDF43E27F8D}" destId="{98A9BBC8-CCDD-4B40-857C-0248CFF6C2E0}" srcOrd="0" destOrd="0" parTransId="{351C00D3-5111-4125-9228-50964299F9EE}" sibTransId="{5589FCEB-4DF3-4C20-BED4-A4E28EE0869B}"/>
    <dgm:cxn modelId="{92AD9BE9-598D-452E-8FC2-A9EBFE55D44C}" type="presOf" srcId="{E7D0D18A-2BEC-4A50-87B6-637777A43CBF}" destId="{B0E2886E-269B-42B3-B987-29339924A1A1}" srcOrd="0" destOrd="0" presId="urn:microsoft.com/office/officeart/2005/8/layout/vList5"/>
    <dgm:cxn modelId="{1F6B5C61-5301-419B-A54C-8E23F3F7D1F5}" type="presOf" srcId="{45BEB911-945A-4F20-852F-7CC98222B89D}" destId="{CB6CF995-4984-4694-A00A-DB7665E30601}" srcOrd="0" destOrd="0" presId="urn:microsoft.com/office/officeart/2005/8/layout/vList5"/>
    <dgm:cxn modelId="{02E7A49E-33D2-483F-BFB7-2946F59E757D}" type="presOf" srcId="{0F95E70A-06D7-41B4-A6A9-E75100B5C7B9}" destId="{08A650D7-B902-4141-9D38-A3E65DC30301}" srcOrd="0" destOrd="0" presId="urn:microsoft.com/office/officeart/2005/8/layout/vList5"/>
    <dgm:cxn modelId="{25594F71-F3E4-4049-8F46-166B17388E0D}" srcId="{4C37A20B-A838-44A7-9808-6CDF43E27F8D}" destId="{0F95E70A-06D7-41B4-A6A9-E75100B5C7B9}" srcOrd="2" destOrd="0" parTransId="{525F1738-9797-42CD-B3AA-D363B3D84E29}" sibTransId="{82B9AB03-008D-49A6-9AFB-7DAB0ACD3A0F}"/>
    <dgm:cxn modelId="{F1F6071E-8892-40F4-A1A1-641F52AF9F09}" srcId="{98A9BBC8-CCDD-4B40-857C-0248CFF6C2E0}" destId="{45BEB911-945A-4F20-852F-7CC98222B89D}" srcOrd="0" destOrd="0" parTransId="{E00CF424-1FB3-4F13-B772-190F90371D80}" sibTransId="{0A110B06-2726-45A5-AE8D-60677638E854}"/>
    <dgm:cxn modelId="{0A3F9DFB-46CE-4BC8-87F4-A68F286770B4}" type="presOf" srcId="{98A9BBC8-CCDD-4B40-857C-0248CFF6C2E0}" destId="{6B7BE942-2F80-4C7F-96B9-6D97CE11C281}" srcOrd="0" destOrd="0" presId="urn:microsoft.com/office/officeart/2005/8/layout/vList5"/>
    <dgm:cxn modelId="{3B6525D1-0769-4445-B91F-B0D661980F18}" type="presOf" srcId="{EF3B0344-41C8-458A-B1FA-7712DFC3086F}" destId="{07911F4B-834A-49F7-B04B-40C2B62115D9}" srcOrd="0" destOrd="0" presId="urn:microsoft.com/office/officeart/2005/8/layout/vList5"/>
    <dgm:cxn modelId="{89D1DCFF-3626-4172-8B4D-B9DA51A8B164}" srcId="{B2EA58A7-B484-4F50-B3B7-BAA4D14432A3}" destId="{E7D0D18A-2BEC-4A50-87B6-637777A43CBF}" srcOrd="0" destOrd="0" parTransId="{D94175B4-CD47-4077-B7E0-1BD8DF3BFC05}" sibTransId="{2A8CD4CA-0154-443B-9521-79C3AC24393C}"/>
    <dgm:cxn modelId="{CCFA6505-17DD-47C7-8F28-EE0BBA8E5CE4}" type="presOf" srcId="{B2EA58A7-B484-4F50-B3B7-BAA4D14432A3}" destId="{7C55AABA-58FE-45A5-B609-FFFD94426ECE}" srcOrd="0" destOrd="0" presId="urn:microsoft.com/office/officeart/2005/8/layout/vList5"/>
    <dgm:cxn modelId="{887B0651-D110-497D-9673-3E558F9EE31A}" srcId="{4C37A20B-A838-44A7-9808-6CDF43E27F8D}" destId="{B2EA58A7-B484-4F50-B3B7-BAA4D14432A3}" srcOrd="1" destOrd="0" parTransId="{A3E00890-225B-4CA1-B822-0944B83ABA92}" sibTransId="{2FFEE87B-1A0F-4249-9080-AEA738251676}"/>
    <dgm:cxn modelId="{7B334765-3301-4418-B36E-CFC9B477742F}" srcId="{0F95E70A-06D7-41B4-A6A9-E75100B5C7B9}" destId="{EF3B0344-41C8-458A-B1FA-7712DFC3086F}" srcOrd="0" destOrd="0" parTransId="{BF7C1850-20F0-4075-AA69-C581F58788BE}" sibTransId="{4376B390-BC6B-4D3C-AF86-848C68B7C0BC}"/>
    <dgm:cxn modelId="{2B7C9A9A-2FA5-4C53-A09E-DC636DD0CD3B}" type="presOf" srcId="{4C37A20B-A838-44A7-9808-6CDF43E27F8D}" destId="{7A1A12E3-B50A-4B6B-905A-F943F0AF3A63}" srcOrd="0" destOrd="0" presId="urn:microsoft.com/office/officeart/2005/8/layout/vList5"/>
    <dgm:cxn modelId="{6A571703-CCFD-4654-BE1F-9AA809F99A73}" type="presParOf" srcId="{7A1A12E3-B50A-4B6B-905A-F943F0AF3A63}" destId="{F7F1CCF5-3E54-4902-BB09-55C2E0DECE4C}" srcOrd="0" destOrd="0" presId="urn:microsoft.com/office/officeart/2005/8/layout/vList5"/>
    <dgm:cxn modelId="{68274192-35C6-4053-8D79-9919D3D53618}" type="presParOf" srcId="{F7F1CCF5-3E54-4902-BB09-55C2E0DECE4C}" destId="{6B7BE942-2F80-4C7F-96B9-6D97CE11C281}" srcOrd="0" destOrd="0" presId="urn:microsoft.com/office/officeart/2005/8/layout/vList5"/>
    <dgm:cxn modelId="{0B0C5C8E-91F2-40D2-8D2D-C4FC8C0D4A73}" type="presParOf" srcId="{F7F1CCF5-3E54-4902-BB09-55C2E0DECE4C}" destId="{CB6CF995-4984-4694-A00A-DB7665E30601}" srcOrd="1" destOrd="0" presId="urn:microsoft.com/office/officeart/2005/8/layout/vList5"/>
    <dgm:cxn modelId="{AFD9E827-969F-4F2D-9511-2CF1807216EB}" type="presParOf" srcId="{7A1A12E3-B50A-4B6B-905A-F943F0AF3A63}" destId="{86DECFF4-0FD1-4A1A-8495-FEA144BA7379}" srcOrd="1" destOrd="0" presId="urn:microsoft.com/office/officeart/2005/8/layout/vList5"/>
    <dgm:cxn modelId="{572C4811-1051-4BCE-A6C8-EA24C3574B86}" type="presParOf" srcId="{7A1A12E3-B50A-4B6B-905A-F943F0AF3A63}" destId="{F9A6AAE2-AA21-4C2F-8D0D-1F97AB23517D}" srcOrd="2" destOrd="0" presId="urn:microsoft.com/office/officeart/2005/8/layout/vList5"/>
    <dgm:cxn modelId="{1FAE2707-70E2-4F11-A0F5-CB991B4DDD65}" type="presParOf" srcId="{F9A6AAE2-AA21-4C2F-8D0D-1F97AB23517D}" destId="{7C55AABA-58FE-45A5-B609-FFFD94426ECE}" srcOrd="0" destOrd="0" presId="urn:microsoft.com/office/officeart/2005/8/layout/vList5"/>
    <dgm:cxn modelId="{0C0F924B-01C6-4598-930E-894613879EEE}" type="presParOf" srcId="{F9A6AAE2-AA21-4C2F-8D0D-1F97AB23517D}" destId="{B0E2886E-269B-42B3-B987-29339924A1A1}" srcOrd="1" destOrd="0" presId="urn:microsoft.com/office/officeart/2005/8/layout/vList5"/>
    <dgm:cxn modelId="{3B40B84D-ABF3-46CA-BB77-A4D9094B2B81}" type="presParOf" srcId="{7A1A12E3-B50A-4B6B-905A-F943F0AF3A63}" destId="{B9EC0770-48D4-4616-A7B8-772BF7DEB418}" srcOrd="3" destOrd="0" presId="urn:microsoft.com/office/officeart/2005/8/layout/vList5"/>
    <dgm:cxn modelId="{39BAE3AD-7267-49D5-BA0C-EC3EA7E68213}" type="presParOf" srcId="{7A1A12E3-B50A-4B6B-905A-F943F0AF3A63}" destId="{7435CBCA-20CD-46E1-9259-46938928A9D6}" srcOrd="4" destOrd="0" presId="urn:microsoft.com/office/officeart/2005/8/layout/vList5"/>
    <dgm:cxn modelId="{8DE7BC9B-55EA-4FEF-907C-CDD336679584}" type="presParOf" srcId="{7435CBCA-20CD-46E1-9259-46938928A9D6}" destId="{08A650D7-B902-4141-9D38-A3E65DC30301}" srcOrd="0" destOrd="0" presId="urn:microsoft.com/office/officeart/2005/8/layout/vList5"/>
    <dgm:cxn modelId="{D91703BF-3A0A-42FC-98D3-DAEAAD0FD9D8}" type="presParOf" srcId="{7435CBCA-20CD-46E1-9259-46938928A9D6}" destId="{07911F4B-834A-49F7-B04B-40C2B62115D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0CCFE4E-7225-434B-9D92-0242CCD21A46}" type="doc">
      <dgm:prSet loTypeId="urn:microsoft.com/office/officeart/2005/8/layout/hierarchy3" loCatId="list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B9D56AD-D335-4653-95FD-B8F516DF3BBF}">
      <dgm:prSet phldrT="[Text]" custT="1"/>
      <dgm:spPr/>
      <dgm:t>
        <a:bodyPr/>
        <a:lstStyle/>
        <a:p>
          <a:pPr algn="ctr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Improved working in group, presentation, communication skill</a:t>
          </a:r>
          <a:endParaRPr lang="en-US" sz="3000" dirty="0"/>
        </a:p>
      </dgm:t>
    </dgm:pt>
    <dgm:pt modelId="{2AC34025-C9AC-4652-874C-9F6DC5644FEB}" type="parTrans" cxnId="{0DF65683-BFCE-4D47-A37D-F474D49B691D}">
      <dgm:prSet/>
      <dgm:spPr/>
      <dgm:t>
        <a:bodyPr/>
        <a:lstStyle/>
        <a:p>
          <a:endParaRPr lang="en-US"/>
        </a:p>
      </dgm:t>
    </dgm:pt>
    <dgm:pt modelId="{1B4EF27E-0ECE-4BBD-B130-6163423EBCE9}" type="sibTrans" cxnId="{0DF65683-BFCE-4D47-A37D-F474D49B691D}">
      <dgm:prSet/>
      <dgm:spPr/>
      <dgm:t>
        <a:bodyPr/>
        <a:lstStyle/>
        <a:p>
          <a:endParaRPr lang="en-US"/>
        </a:p>
      </dgm:t>
    </dgm:pt>
    <dgm:pt modelId="{A8AD54F6-32E6-4371-B790-A3C195CC5CEA}">
      <dgm:prSet phldrT="[Text]" custT="1"/>
      <dgm:spPr/>
      <dgm:t>
        <a:bodyPr/>
        <a:lstStyle/>
        <a:p>
          <a:pPr algn="ctr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Work well under higher pressure</a:t>
          </a:r>
        </a:p>
        <a:p>
          <a:pPr algn="ctr"/>
          <a:endParaRPr lang="en-US" sz="3000" dirty="0"/>
        </a:p>
      </dgm:t>
    </dgm:pt>
    <dgm:pt modelId="{ECB486B7-678E-4E5A-BD17-37586DDCAEF0}" type="parTrans" cxnId="{270DB214-9318-4102-9663-15B48B08FA0E}">
      <dgm:prSet/>
      <dgm:spPr/>
      <dgm:t>
        <a:bodyPr/>
        <a:lstStyle/>
        <a:p>
          <a:endParaRPr lang="en-US"/>
        </a:p>
      </dgm:t>
    </dgm:pt>
    <dgm:pt modelId="{F449475D-0B0F-4C5F-8626-8B89CE946331}" type="sibTrans" cxnId="{270DB214-9318-4102-9663-15B48B08FA0E}">
      <dgm:prSet/>
      <dgm:spPr/>
      <dgm:t>
        <a:bodyPr/>
        <a:lstStyle/>
        <a:p>
          <a:endParaRPr lang="en-US"/>
        </a:p>
      </dgm:t>
    </dgm:pt>
    <dgm:pt modelId="{7C21B4AB-5E4D-4C3F-BCC7-B0392E9986BD}">
      <dgm:prSet phldrT="[Text]" custT="1"/>
      <dgm:spPr/>
      <dgm:t>
        <a:bodyPr/>
        <a:lstStyle/>
        <a:p>
          <a:pPr algn="ctr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More work experience with tools and technic like: android, </a:t>
          </a:r>
          <a:r>
            <a:rPr lang="en-US" sz="2500" dirty="0" err="1" smtClean="0">
              <a:latin typeface="Times New Roman" pitchFamily="18" charset="0"/>
              <a:cs typeface="Times New Roman" pitchFamily="18" charset="0"/>
            </a:rPr>
            <a:t>photoshop</a:t>
          </a:r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, NFC…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6BAB80E8-43BD-41F2-A553-D8C1E7FC3916}" type="parTrans" cxnId="{3E1392D8-181D-4AE8-AEFB-F7CED4BBB154}">
      <dgm:prSet/>
      <dgm:spPr/>
      <dgm:t>
        <a:bodyPr/>
        <a:lstStyle/>
        <a:p>
          <a:endParaRPr lang="en-US"/>
        </a:p>
      </dgm:t>
    </dgm:pt>
    <dgm:pt modelId="{A810ECCE-AA28-491F-A664-F43BE7882A9B}" type="sibTrans" cxnId="{3E1392D8-181D-4AE8-AEFB-F7CED4BBB154}">
      <dgm:prSet/>
      <dgm:spPr/>
      <dgm:t>
        <a:bodyPr/>
        <a:lstStyle/>
        <a:p>
          <a:endParaRPr lang="en-US"/>
        </a:p>
      </dgm:t>
    </dgm:pt>
    <dgm:pt modelId="{AF9451EF-D2A8-4F3D-8056-3757FE0F7898}" type="pres">
      <dgm:prSet presAssocID="{50CCFE4E-7225-434B-9D92-0242CCD21A4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D352CD4-7AF2-4F7F-AE1F-6B1BB0A44B96}" type="pres">
      <dgm:prSet presAssocID="{1B9D56AD-D335-4653-95FD-B8F516DF3BBF}" presName="root" presStyleCnt="0"/>
      <dgm:spPr/>
    </dgm:pt>
    <dgm:pt modelId="{1B23070F-2590-4407-ABC5-25BFCDA08DE0}" type="pres">
      <dgm:prSet presAssocID="{1B9D56AD-D335-4653-95FD-B8F516DF3BBF}" presName="rootComposite" presStyleCnt="0"/>
      <dgm:spPr/>
    </dgm:pt>
    <dgm:pt modelId="{D5483D06-532B-47D0-8F8F-333E822CADDE}" type="pres">
      <dgm:prSet presAssocID="{1B9D56AD-D335-4653-95FD-B8F516DF3BBF}" presName="rootText" presStyleLbl="node1" presStyleIdx="0" presStyleCnt="3" custScaleX="127129" custScaleY="135723"/>
      <dgm:spPr/>
      <dgm:t>
        <a:bodyPr/>
        <a:lstStyle/>
        <a:p>
          <a:endParaRPr lang="en-US"/>
        </a:p>
      </dgm:t>
    </dgm:pt>
    <dgm:pt modelId="{58F6DEA5-F52E-4C3C-A25C-7F64C5E6CB50}" type="pres">
      <dgm:prSet presAssocID="{1B9D56AD-D335-4653-95FD-B8F516DF3BBF}" presName="rootConnector" presStyleLbl="node1" presStyleIdx="0" presStyleCnt="3"/>
      <dgm:spPr/>
      <dgm:t>
        <a:bodyPr/>
        <a:lstStyle/>
        <a:p>
          <a:endParaRPr lang="en-US"/>
        </a:p>
      </dgm:t>
    </dgm:pt>
    <dgm:pt modelId="{FAD6DFDD-A90E-44C4-BE16-D8A34D1F527F}" type="pres">
      <dgm:prSet presAssocID="{1B9D56AD-D335-4653-95FD-B8F516DF3BBF}" presName="childShape" presStyleCnt="0"/>
      <dgm:spPr/>
    </dgm:pt>
    <dgm:pt modelId="{AE713E29-FA93-47AB-9C97-4209572DDB7F}" type="pres">
      <dgm:prSet presAssocID="{A8AD54F6-32E6-4371-B790-A3C195CC5CEA}" presName="root" presStyleCnt="0"/>
      <dgm:spPr/>
    </dgm:pt>
    <dgm:pt modelId="{8D71AAA0-307E-4029-A7FF-7F43EBB97A81}" type="pres">
      <dgm:prSet presAssocID="{A8AD54F6-32E6-4371-B790-A3C195CC5CEA}" presName="rootComposite" presStyleCnt="0"/>
      <dgm:spPr/>
    </dgm:pt>
    <dgm:pt modelId="{2CC487D2-ACFE-4699-ABAD-4EA2CD9DA84B}" type="pres">
      <dgm:prSet presAssocID="{A8AD54F6-32E6-4371-B790-A3C195CC5CEA}" presName="rootText" presStyleLbl="node1" presStyleIdx="1" presStyleCnt="3" custScaleX="115439" custScaleY="138264"/>
      <dgm:spPr/>
      <dgm:t>
        <a:bodyPr/>
        <a:lstStyle/>
        <a:p>
          <a:endParaRPr lang="en-US"/>
        </a:p>
      </dgm:t>
    </dgm:pt>
    <dgm:pt modelId="{F060960A-3155-42B6-9D1D-C5FBC59AFE77}" type="pres">
      <dgm:prSet presAssocID="{A8AD54F6-32E6-4371-B790-A3C195CC5CEA}" presName="rootConnector" presStyleLbl="node1" presStyleIdx="1" presStyleCnt="3"/>
      <dgm:spPr/>
      <dgm:t>
        <a:bodyPr/>
        <a:lstStyle/>
        <a:p>
          <a:endParaRPr lang="en-US"/>
        </a:p>
      </dgm:t>
    </dgm:pt>
    <dgm:pt modelId="{8EBB859D-6393-44C9-9CFC-C5596DB3E11C}" type="pres">
      <dgm:prSet presAssocID="{A8AD54F6-32E6-4371-B790-A3C195CC5CEA}" presName="childShape" presStyleCnt="0"/>
      <dgm:spPr/>
    </dgm:pt>
    <dgm:pt modelId="{E2F49205-3443-4E34-93EF-FB1D4D6FE22A}" type="pres">
      <dgm:prSet presAssocID="{7C21B4AB-5E4D-4C3F-BCC7-B0392E9986BD}" presName="root" presStyleCnt="0"/>
      <dgm:spPr/>
    </dgm:pt>
    <dgm:pt modelId="{FA7E3574-7CEB-42BD-BE4D-EB78F8F4C7EE}" type="pres">
      <dgm:prSet presAssocID="{7C21B4AB-5E4D-4C3F-BCC7-B0392E9986BD}" presName="rootComposite" presStyleCnt="0"/>
      <dgm:spPr/>
    </dgm:pt>
    <dgm:pt modelId="{D9A7C9BE-5425-450A-9BAD-D760DBF852CD}" type="pres">
      <dgm:prSet presAssocID="{7C21B4AB-5E4D-4C3F-BCC7-B0392E9986BD}" presName="rootText" presStyleLbl="node1" presStyleIdx="2" presStyleCnt="3" custScaleX="136811" custScaleY="136150"/>
      <dgm:spPr/>
      <dgm:t>
        <a:bodyPr/>
        <a:lstStyle/>
        <a:p>
          <a:endParaRPr lang="en-US"/>
        </a:p>
      </dgm:t>
    </dgm:pt>
    <dgm:pt modelId="{FCAA3685-2250-4787-A9D6-4A256BA41730}" type="pres">
      <dgm:prSet presAssocID="{7C21B4AB-5E4D-4C3F-BCC7-B0392E9986BD}" presName="rootConnector" presStyleLbl="node1" presStyleIdx="2" presStyleCnt="3"/>
      <dgm:spPr/>
      <dgm:t>
        <a:bodyPr/>
        <a:lstStyle/>
        <a:p>
          <a:endParaRPr lang="en-US"/>
        </a:p>
      </dgm:t>
    </dgm:pt>
    <dgm:pt modelId="{E1791B91-680A-4E2C-8957-6F930B838161}" type="pres">
      <dgm:prSet presAssocID="{7C21B4AB-5E4D-4C3F-BCC7-B0392E9986BD}" presName="childShape" presStyleCnt="0"/>
      <dgm:spPr/>
    </dgm:pt>
  </dgm:ptLst>
  <dgm:cxnLst>
    <dgm:cxn modelId="{1A1EF2E8-ABF8-481B-B3F8-6C9D0E32B204}" type="presOf" srcId="{1B9D56AD-D335-4653-95FD-B8F516DF3BBF}" destId="{D5483D06-532B-47D0-8F8F-333E822CADDE}" srcOrd="0" destOrd="0" presId="urn:microsoft.com/office/officeart/2005/8/layout/hierarchy3"/>
    <dgm:cxn modelId="{96D4FA52-8FC7-4AF3-93AF-322E70A0789F}" type="presOf" srcId="{1B9D56AD-D335-4653-95FD-B8F516DF3BBF}" destId="{58F6DEA5-F52E-4C3C-A25C-7F64C5E6CB50}" srcOrd="1" destOrd="0" presId="urn:microsoft.com/office/officeart/2005/8/layout/hierarchy3"/>
    <dgm:cxn modelId="{270DB214-9318-4102-9663-15B48B08FA0E}" srcId="{50CCFE4E-7225-434B-9D92-0242CCD21A46}" destId="{A8AD54F6-32E6-4371-B790-A3C195CC5CEA}" srcOrd="1" destOrd="0" parTransId="{ECB486B7-678E-4E5A-BD17-37586DDCAEF0}" sibTransId="{F449475D-0B0F-4C5F-8626-8B89CE946331}"/>
    <dgm:cxn modelId="{ED1AFE78-E53D-4FB4-A22C-94BFC220D772}" type="presOf" srcId="{A8AD54F6-32E6-4371-B790-A3C195CC5CEA}" destId="{2CC487D2-ACFE-4699-ABAD-4EA2CD9DA84B}" srcOrd="0" destOrd="0" presId="urn:microsoft.com/office/officeart/2005/8/layout/hierarchy3"/>
    <dgm:cxn modelId="{A4368658-F93C-41E8-A366-F516AE78F5B7}" type="presOf" srcId="{7C21B4AB-5E4D-4C3F-BCC7-B0392E9986BD}" destId="{FCAA3685-2250-4787-A9D6-4A256BA41730}" srcOrd="1" destOrd="0" presId="urn:microsoft.com/office/officeart/2005/8/layout/hierarchy3"/>
    <dgm:cxn modelId="{3E1392D8-181D-4AE8-AEFB-F7CED4BBB154}" srcId="{50CCFE4E-7225-434B-9D92-0242CCD21A46}" destId="{7C21B4AB-5E4D-4C3F-BCC7-B0392E9986BD}" srcOrd="2" destOrd="0" parTransId="{6BAB80E8-43BD-41F2-A553-D8C1E7FC3916}" sibTransId="{A810ECCE-AA28-491F-A664-F43BE7882A9B}"/>
    <dgm:cxn modelId="{1C7A7577-6D98-46D9-99A9-790EB3467D4F}" type="presOf" srcId="{A8AD54F6-32E6-4371-B790-A3C195CC5CEA}" destId="{F060960A-3155-42B6-9D1D-C5FBC59AFE77}" srcOrd="1" destOrd="0" presId="urn:microsoft.com/office/officeart/2005/8/layout/hierarchy3"/>
    <dgm:cxn modelId="{0DF65683-BFCE-4D47-A37D-F474D49B691D}" srcId="{50CCFE4E-7225-434B-9D92-0242CCD21A46}" destId="{1B9D56AD-D335-4653-95FD-B8F516DF3BBF}" srcOrd="0" destOrd="0" parTransId="{2AC34025-C9AC-4652-874C-9F6DC5644FEB}" sibTransId="{1B4EF27E-0ECE-4BBD-B130-6163423EBCE9}"/>
    <dgm:cxn modelId="{69FDD6EE-ACE5-4B45-91EC-69C849A667F8}" type="presOf" srcId="{7C21B4AB-5E4D-4C3F-BCC7-B0392E9986BD}" destId="{D9A7C9BE-5425-450A-9BAD-D760DBF852CD}" srcOrd="0" destOrd="0" presId="urn:microsoft.com/office/officeart/2005/8/layout/hierarchy3"/>
    <dgm:cxn modelId="{D1D83EE6-09D8-4790-A1D9-96377FBB9459}" type="presOf" srcId="{50CCFE4E-7225-434B-9D92-0242CCD21A46}" destId="{AF9451EF-D2A8-4F3D-8056-3757FE0F7898}" srcOrd="0" destOrd="0" presId="urn:microsoft.com/office/officeart/2005/8/layout/hierarchy3"/>
    <dgm:cxn modelId="{EA2101FE-F4D7-4A20-8349-1B200D31BAEF}" type="presParOf" srcId="{AF9451EF-D2A8-4F3D-8056-3757FE0F7898}" destId="{3D352CD4-7AF2-4F7F-AE1F-6B1BB0A44B96}" srcOrd="0" destOrd="0" presId="urn:microsoft.com/office/officeart/2005/8/layout/hierarchy3"/>
    <dgm:cxn modelId="{98D69A32-EA3E-484A-B37F-641D27A4801A}" type="presParOf" srcId="{3D352CD4-7AF2-4F7F-AE1F-6B1BB0A44B96}" destId="{1B23070F-2590-4407-ABC5-25BFCDA08DE0}" srcOrd="0" destOrd="0" presId="urn:microsoft.com/office/officeart/2005/8/layout/hierarchy3"/>
    <dgm:cxn modelId="{EAA63733-3DFF-4905-8F6C-32E244FF49C4}" type="presParOf" srcId="{1B23070F-2590-4407-ABC5-25BFCDA08DE0}" destId="{D5483D06-532B-47D0-8F8F-333E822CADDE}" srcOrd="0" destOrd="0" presId="urn:microsoft.com/office/officeart/2005/8/layout/hierarchy3"/>
    <dgm:cxn modelId="{6EE63922-8FB2-45D2-87BD-0A7474179877}" type="presParOf" srcId="{1B23070F-2590-4407-ABC5-25BFCDA08DE0}" destId="{58F6DEA5-F52E-4C3C-A25C-7F64C5E6CB50}" srcOrd="1" destOrd="0" presId="urn:microsoft.com/office/officeart/2005/8/layout/hierarchy3"/>
    <dgm:cxn modelId="{B7D572D9-D3CA-47B5-B22D-2ECDBECE404B}" type="presParOf" srcId="{3D352CD4-7AF2-4F7F-AE1F-6B1BB0A44B96}" destId="{FAD6DFDD-A90E-44C4-BE16-D8A34D1F527F}" srcOrd="1" destOrd="0" presId="urn:microsoft.com/office/officeart/2005/8/layout/hierarchy3"/>
    <dgm:cxn modelId="{F5BEEC94-6AFC-4F29-85FD-05C38CB3F984}" type="presParOf" srcId="{AF9451EF-D2A8-4F3D-8056-3757FE0F7898}" destId="{AE713E29-FA93-47AB-9C97-4209572DDB7F}" srcOrd="1" destOrd="0" presId="urn:microsoft.com/office/officeart/2005/8/layout/hierarchy3"/>
    <dgm:cxn modelId="{5278F839-4A8E-4623-B5F0-7792B9B399ED}" type="presParOf" srcId="{AE713E29-FA93-47AB-9C97-4209572DDB7F}" destId="{8D71AAA0-307E-4029-A7FF-7F43EBB97A81}" srcOrd="0" destOrd="0" presId="urn:microsoft.com/office/officeart/2005/8/layout/hierarchy3"/>
    <dgm:cxn modelId="{FD0B39F8-7E15-4DA1-B698-FE594D43570F}" type="presParOf" srcId="{8D71AAA0-307E-4029-A7FF-7F43EBB97A81}" destId="{2CC487D2-ACFE-4699-ABAD-4EA2CD9DA84B}" srcOrd="0" destOrd="0" presId="urn:microsoft.com/office/officeart/2005/8/layout/hierarchy3"/>
    <dgm:cxn modelId="{35E21507-9581-4791-B7B8-F313A4BEB524}" type="presParOf" srcId="{8D71AAA0-307E-4029-A7FF-7F43EBB97A81}" destId="{F060960A-3155-42B6-9D1D-C5FBC59AFE77}" srcOrd="1" destOrd="0" presId="urn:microsoft.com/office/officeart/2005/8/layout/hierarchy3"/>
    <dgm:cxn modelId="{E9502820-AE59-484A-879C-E44BD91D4D6D}" type="presParOf" srcId="{AE713E29-FA93-47AB-9C97-4209572DDB7F}" destId="{8EBB859D-6393-44C9-9CFC-C5596DB3E11C}" srcOrd="1" destOrd="0" presId="urn:microsoft.com/office/officeart/2005/8/layout/hierarchy3"/>
    <dgm:cxn modelId="{2924C1F1-4B1D-46A0-AEDD-FB2AA7E7E21E}" type="presParOf" srcId="{AF9451EF-D2A8-4F3D-8056-3757FE0F7898}" destId="{E2F49205-3443-4E34-93EF-FB1D4D6FE22A}" srcOrd="2" destOrd="0" presId="urn:microsoft.com/office/officeart/2005/8/layout/hierarchy3"/>
    <dgm:cxn modelId="{25666024-4E30-4214-946D-F13CB9D6C786}" type="presParOf" srcId="{E2F49205-3443-4E34-93EF-FB1D4D6FE22A}" destId="{FA7E3574-7CEB-42BD-BE4D-EB78F8F4C7EE}" srcOrd="0" destOrd="0" presId="urn:microsoft.com/office/officeart/2005/8/layout/hierarchy3"/>
    <dgm:cxn modelId="{D805D177-E79A-49A0-BD59-0DF666E3411D}" type="presParOf" srcId="{FA7E3574-7CEB-42BD-BE4D-EB78F8F4C7EE}" destId="{D9A7C9BE-5425-450A-9BAD-D760DBF852CD}" srcOrd="0" destOrd="0" presId="urn:microsoft.com/office/officeart/2005/8/layout/hierarchy3"/>
    <dgm:cxn modelId="{3549D50F-E24E-4BAE-B9BF-C58574214E35}" type="presParOf" srcId="{FA7E3574-7CEB-42BD-BE4D-EB78F8F4C7EE}" destId="{FCAA3685-2250-4787-A9D6-4A256BA41730}" srcOrd="1" destOrd="0" presId="urn:microsoft.com/office/officeart/2005/8/layout/hierarchy3"/>
    <dgm:cxn modelId="{B4D8B676-05D4-4909-A024-8D48A403037D}" type="presParOf" srcId="{E2F49205-3443-4E34-93EF-FB1D4D6FE22A}" destId="{E1791B91-680A-4E2C-8957-6F930B838161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37A20B-A838-44A7-9808-6CDF43E27F8D}" type="doc">
      <dgm:prSet loTypeId="urn:microsoft.com/office/officeart/2005/8/layout/vList5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A9BBC8-CCDD-4B40-857C-0248CFF6C2E0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1C00D3-5111-4125-9228-50964299F9EE}" type="par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5589FCEB-4DF3-4C20-BED4-A4E28EE0869B}" type="sib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5BEB911-945A-4F20-852F-7CC98222B89D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support Vietnamese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0CF424-1FB3-4F13-B772-190F90371D80}" type="par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A110B06-2726-45A5-AE8D-60677638E854}" type="sib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B2EA58A7-B484-4F50-B3B7-BAA4D14432A3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E00890-225B-4CA1-B822-0944B83ABA92}" type="par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FFEE87B-1A0F-4249-9080-AEA738251676}" type="sib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7D0D18A-2BEC-4A50-87B6-637777A43CB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enough function to manage finance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4175B4-CD47-4077-B7E0-1BD8DF3BFC05}" type="par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A8CD4CA-0154-443B-9521-79C3AC24393C}" type="sib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F95E70A-06D7-41B4-A6A9-E75100B5C7B9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5F1738-9797-42CD-B3AA-D363B3D84E29}" type="par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82B9AB03-008D-49A6-9AFB-7DAB0ACD3A0F}" type="sib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F3B0344-41C8-458A-B1FA-7712DFC3086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use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7C1850-20F0-4075-AA69-C581F58788BE}" type="par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376B390-BC6B-4D3C-AF86-848C68B7C0BC}" type="sib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7A1A12E3-B50A-4B6B-905A-F943F0AF3A63}" type="pres">
      <dgm:prSet presAssocID="{4C37A20B-A838-44A7-9808-6CDF43E27F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F1CCF5-3E54-4902-BB09-55C2E0DECE4C}" type="pres">
      <dgm:prSet presAssocID="{98A9BBC8-CCDD-4B40-857C-0248CFF6C2E0}" presName="linNode" presStyleCnt="0"/>
      <dgm:spPr/>
    </dgm:pt>
    <dgm:pt modelId="{6B7BE942-2F80-4C7F-96B9-6D97CE11C281}" type="pres">
      <dgm:prSet presAssocID="{98A9BBC8-CCDD-4B40-857C-0248CFF6C2E0}" presName="parentText" presStyleLbl="node1" presStyleIdx="0" presStyleCnt="3" custScaleX="42825" custLinFactNeighborX="542" custLinFactNeighborY="82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CF995-4984-4694-A00A-DB7665E30601}" type="pres">
      <dgm:prSet presAssocID="{98A9BBC8-CCDD-4B40-857C-0248CFF6C2E0}" presName="descendantText" presStyleLbl="alignAccFollowNode1" presStyleIdx="0" presStyleCnt="3" custScaleX="1097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ECFF4-0FD1-4A1A-8495-FEA144BA7379}" type="pres">
      <dgm:prSet presAssocID="{5589FCEB-4DF3-4C20-BED4-A4E28EE0869B}" presName="sp" presStyleCnt="0"/>
      <dgm:spPr/>
    </dgm:pt>
    <dgm:pt modelId="{F9A6AAE2-AA21-4C2F-8D0D-1F97AB23517D}" type="pres">
      <dgm:prSet presAssocID="{B2EA58A7-B484-4F50-B3B7-BAA4D14432A3}" presName="linNode" presStyleCnt="0"/>
      <dgm:spPr/>
    </dgm:pt>
    <dgm:pt modelId="{7C55AABA-58FE-45A5-B609-FFFD94426ECE}" type="pres">
      <dgm:prSet presAssocID="{B2EA58A7-B484-4F50-B3B7-BAA4D14432A3}" presName="parentText" presStyleLbl="node1" presStyleIdx="1" presStyleCnt="3" custScaleX="390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2886E-269B-42B3-B987-29339924A1A1}" type="pres">
      <dgm:prSet presAssocID="{B2EA58A7-B484-4F50-B3B7-BAA4D14432A3}" presName="descendantText" presStyleLbl="alignAccFollowNode1" presStyleIdx="1" presStyleCnt="3" custScaleX="1133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EC0770-48D4-4616-A7B8-772BF7DEB418}" type="pres">
      <dgm:prSet presAssocID="{2FFEE87B-1A0F-4249-9080-AEA738251676}" presName="sp" presStyleCnt="0"/>
      <dgm:spPr/>
    </dgm:pt>
    <dgm:pt modelId="{7435CBCA-20CD-46E1-9259-46938928A9D6}" type="pres">
      <dgm:prSet presAssocID="{0F95E70A-06D7-41B4-A6A9-E75100B5C7B9}" presName="linNode" presStyleCnt="0"/>
      <dgm:spPr/>
    </dgm:pt>
    <dgm:pt modelId="{08A650D7-B902-4141-9D38-A3E65DC30301}" type="pres">
      <dgm:prSet presAssocID="{0F95E70A-06D7-41B4-A6A9-E75100B5C7B9}" presName="parentText" presStyleLbl="node1" presStyleIdx="2" presStyleCnt="3" custScaleX="399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11F4B-834A-49F7-B04B-40C2B62115D9}" type="pres">
      <dgm:prSet presAssocID="{0F95E70A-06D7-41B4-A6A9-E75100B5C7B9}" presName="descendantText" presStyleLbl="alignAccFollowNode1" presStyleIdx="2" presStyleCnt="3" custScaleX="1137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EE2129-8B64-4144-A6D9-CD9FE5C2E1D1}" srcId="{4C37A20B-A838-44A7-9808-6CDF43E27F8D}" destId="{98A9BBC8-CCDD-4B40-857C-0248CFF6C2E0}" srcOrd="0" destOrd="0" parTransId="{351C00D3-5111-4125-9228-50964299F9EE}" sibTransId="{5589FCEB-4DF3-4C20-BED4-A4E28EE0869B}"/>
    <dgm:cxn modelId="{EF2DEE93-46C4-4217-BE4F-2FBF86A8BAEB}" type="presOf" srcId="{E7D0D18A-2BEC-4A50-87B6-637777A43CBF}" destId="{B0E2886E-269B-42B3-B987-29339924A1A1}" srcOrd="0" destOrd="0" presId="urn:microsoft.com/office/officeart/2005/8/layout/vList5"/>
    <dgm:cxn modelId="{CD8BF2F1-DF20-4E25-B61B-3BA4F56C6549}" type="presOf" srcId="{EF3B0344-41C8-458A-B1FA-7712DFC3086F}" destId="{07911F4B-834A-49F7-B04B-40C2B62115D9}" srcOrd="0" destOrd="0" presId="urn:microsoft.com/office/officeart/2005/8/layout/vList5"/>
    <dgm:cxn modelId="{EF03A078-0070-41B0-8A6D-A9BFC47032F9}" type="presOf" srcId="{4C37A20B-A838-44A7-9808-6CDF43E27F8D}" destId="{7A1A12E3-B50A-4B6B-905A-F943F0AF3A63}" srcOrd="0" destOrd="0" presId="urn:microsoft.com/office/officeart/2005/8/layout/vList5"/>
    <dgm:cxn modelId="{4FE6C0ED-9C96-4011-B415-3AEB8BC366D0}" type="presOf" srcId="{45BEB911-945A-4F20-852F-7CC98222B89D}" destId="{CB6CF995-4984-4694-A00A-DB7665E30601}" srcOrd="0" destOrd="0" presId="urn:microsoft.com/office/officeart/2005/8/layout/vList5"/>
    <dgm:cxn modelId="{25594F71-F3E4-4049-8F46-166B17388E0D}" srcId="{4C37A20B-A838-44A7-9808-6CDF43E27F8D}" destId="{0F95E70A-06D7-41B4-A6A9-E75100B5C7B9}" srcOrd="2" destOrd="0" parTransId="{525F1738-9797-42CD-B3AA-D363B3D84E29}" sibTransId="{82B9AB03-008D-49A6-9AFB-7DAB0ACD3A0F}"/>
    <dgm:cxn modelId="{F1F6071E-8892-40F4-A1A1-641F52AF9F09}" srcId="{98A9BBC8-CCDD-4B40-857C-0248CFF6C2E0}" destId="{45BEB911-945A-4F20-852F-7CC98222B89D}" srcOrd="0" destOrd="0" parTransId="{E00CF424-1FB3-4F13-B772-190F90371D80}" sibTransId="{0A110B06-2726-45A5-AE8D-60677638E854}"/>
    <dgm:cxn modelId="{A1CF6070-34EF-4CDF-A7FA-F66809CF8B7A}" type="presOf" srcId="{B2EA58A7-B484-4F50-B3B7-BAA4D14432A3}" destId="{7C55AABA-58FE-45A5-B609-FFFD94426ECE}" srcOrd="0" destOrd="0" presId="urn:microsoft.com/office/officeart/2005/8/layout/vList5"/>
    <dgm:cxn modelId="{E74BD795-A319-4EF3-9F9F-2FEEA1B5B65B}" type="presOf" srcId="{0F95E70A-06D7-41B4-A6A9-E75100B5C7B9}" destId="{08A650D7-B902-4141-9D38-A3E65DC30301}" srcOrd="0" destOrd="0" presId="urn:microsoft.com/office/officeart/2005/8/layout/vList5"/>
    <dgm:cxn modelId="{D1A6708C-705B-4B01-BB0B-89BDDD79625F}" type="presOf" srcId="{98A9BBC8-CCDD-4B40-857C-0248CFF6C2E0}" destId="{6B7BE942-2F80-4C7F-96B9-6D97CE11C281}" srcOrd="0" destOrd="0" presId="urn:microsoft.com/office/officeart/2005/8/layout/vList5"/>
    <dgm:cxn modelId="{89D1DCFF-3626-4172-8B4D-B9DA51A8B164}" srcId="{B2EA58A7-B484-4F50-B3B7-BAA4D14432A3}" destId="{E7D0D18A-2BEC-4A50-87B6-637777A43CBF}" srcOrd="0" destOrd="0" parTransId="{D94175B4-CD47-4077-B7E0-1BD8DF3BFC05}" sibTransId="{2A8CD4CA-0154-443B-9521-79C3AC24393C}"/>
    <dgm:cxn modelId="{887B0651-D110-497D-9673-3E558F9EE31A}" srcId="{4C37A20B-A838-44A7-9808-6CDF43E27F8D}" destId="{B2EA58A7-B484-4F50-B3B7-BAA4D14432A3}" srcOrd="1" destOrd="0" parTransId="{A3E00890-225B-4CA1-B822-0944B83ABA92}" sibTransId="{2FFEE87B-1A0F-4249-9080-AEA738251676}"/>
    <dgm:cxn modelId="{7B334765-3301-4418-B36E-CFC9B477742F}" srcId="{0F95E70A-06D7-41B4-A6A9-E75100B5C7B9}" destId="{EF3B0344-41C8-458A-B1FA-7712DFC3086F}" srcOrd="0" destOrd="0" parTransId="{BF7C1850-20F0-4075-AA69-C581F58788BE}" sibTransId="{4376B390-BC6B-4D3C-AF86-848C68B7C0BC}"/>
    <dgm:cxn modelId="{ADAEF3C4-D749-43EC-9482-AD15428ABB7B}" type="presParOf" srcId="{7A1A12E3-B50A-4B6B-905A-F943F0AF3A63}" destId="{F7F1CCF5-3E54-4902-BB09-55C2E0DECE4C}" srcOrd="0" destOrd="0" presId="urn:microsoft.com/office/officeart/2005/8/layout/vList5"/>
    <dgm:cxn modelId="{1136E03C-C497-4008-BFDB-1B78BE2D5B03}" type="presParOf" srcId="{F7F1CCF5-3E54-4902-BB09-55C2E0DECE4C}" destId="{6B7BE942-2F80-4C7F-96B9-6D97CE11C281}" srcOrd="0" destOrd="0" presId="urn:microsoft.com/office/officeart/2005/8/layout/vList5"/>
    <dgm:cxn modelId="{59C0F1A7-ED41-4884-90BE-AD589693B337}" type="presParOf" srcId="{F7F1CCF5-3E54-4902-BB09-55C2E0DECE4C}" destId="{CB6CF995-4984-4694-A00A-DB7665E30601}" srcOrd="1" destOrd="0" presId="urn:microsoft.com/office/officeart/2005/8/layout/vList5"/>
    <dgm:cxn modelId="{B7618C0C-1D83-4AB1-82F7-60F9F3144F07}" type="presParOf" srcId="{7A1A12E3-B50A-4B6B-905A-F943F0AF3A63}" destId="{86DECFF4-0FD1-4A1A-8495-FEA144BA7379}" srcOrd="1" destOrd="0" presId="urn:microsoft.com/office/officeart/2005/8/layout/vList5"/>
    <dgm:cxn modelId="{6C930952-6471-408A-8BAA-B606C7B599BD}" type="presParOf" srcId="{7A1A12E3-B50A-4B6B-905A-F943F0AF3A63}" destId="{F9A6AAE2-AA21-4C2F-8D0D-1F97AB23517D}" srcOrd="2" destOrd="0" presId="urn:microsoft.com/office/officeart/2005/8/layout/vList5"/>
    <dgm:cxn modelId="{F23C2145-1650-4FE0-AA32-CEBE39D1E89A}" type="presParOf" srcId="{F9A6AAE2-AA21-4C2F-8D0D-1F97AB23517D}" destId="{7C55AABA-58FE-45A5-B609-FFFD94426ECE}" srcOrd="0" destOrd="0" presId="urn:microsoft.com/office/officeart/2005/8/layout/vList5"/>
    <dgm:cxn modelId="{C17F66CB-CF4F-4553-B388-FD73F5760F41}" type="presParOf" srcId="{F9A6AAE2-AA21-4C2F-8D0D-1F97AB23517D}" destId="{B0E2886E-269B-42B3-B987-29339924A1A1}" srcOrd="1" destOrd="0" presId="urn:microsoft.com/office/officeart/2005/8/layout/vList5"/>
    <dgm:cxn modelId="{3EBB0DD7-5B4B-4A53-AB1E-A789FBD80DB7}" type="presParOf" srcId="{7A1A12E3-B50A-4B6B-905A-F943F0AF3A63}" destId="{B9EC0770-48D4-4616-A7B8-772BF7DEB418}" srcOrd="3" destOrd="0" presId="urn:microsoft.com/office/officeart/2005/8/layout/vList5"/>
    <dgm:cxn modelId="{5F23053C-E851-4731-BEAB-F424231F60A1}" type="presParOf" srcId="{7A1A12E3-B50A-4B6B-905A-F943F0AF3A63}" destId="{7435CBCA-20CD-46E1-9259-46938928A9D6}" srcOrd="4" destOrd="0" presId="urn:microsoft.com/office/officeart/2005/8/layout/vList5"/>
    <dgm:cxn modelId="{55A328E2-0345-400F-B93A-55F2D5FDF833}" type="presParOf" srcId="{7435CBCA-20CD-46E1-9259-46938928A9D6}" destId="{08A650D7-B902-4141-9D38-A3E65DC30301}" srcOrd="0" destOrd="0" presId="urn:microsoft.com/office/officeart/2005/8/layout/vList5"/>
    <dgm:cxn modelId="{7DFD27FC-0289-4A2A-85C9-27DA0E4B8FCA}" type="presParOf" srcId="{7435CBCA-20CD-46E1-9259-46938928A9D6}" destId="{07911F4B-834A-49F7-B04B-40C2B62115D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37A20B-A838-44A7-9808-6CDF43E27F8D}" type="doc">
      <dgm:prSet loTypeId="urn:microsoft.com/office/officeart/2005/8/layout/vList5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A9BBC8-CCDD-4B40-857C-0248CFF6C2E0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1C00D3-5111-4125-9228-50964299F9EE}" type="par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5589FCEB-4DF3-4C20-BED4-A4E28EE0869B}" type="sib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5BEB911-945A-4F20-852F-7CC98222B89D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Lost data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0CF424-1FB3-4F13-B772-190F90371D80}" type="par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A110B06-2726-45A5-AE8D-60677638E854}" type="sib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B2EA58A7-B484-4F50-B3B7-BAA4D14432A3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E00890-225B-4CA1-B822-0944B83ABA92}" type="par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FFEE87B-1A0F-4249-9080-AEA738251676}" type="sib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7D0D18A-2BEC-4A50-87B6-637777A43CB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Must buy to use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4175B4-CD47-4077-B7E0-1BD8DF3BFC05}" type="par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A8CD4CA-0154-443B-9521-79C3AC24393C}" type="sib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F95E70A-06D7-41B4-A6A9-E75100B5C7B9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5F1738-9797-42CD-B3AA-D363B3D84E29}" type="par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82B9AB03-008D-49A6-9AFB-7DAB0ACD3A0F}" type="sib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F3B0344-41C8-458A-B1FA-7712DFC3086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Very confuse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7C1850-20F0-4075-AA69-C581F58788BE}" type="par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376B390-BC6B-4D3C-AF86-848C68B7C0BC}" type="sib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7A1A12E3-B50A-4B6B-905A-F943F0AF3A63}" type="pres">
      <dgm:prSet presAssocID="{4C37A20B-A838-44A7-9808-6CDF43E27F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F1CCF5-3E54-4902-BB09-55C2E0DECE4C}" type="pres">
      <dgm:prSet presAssocID="{98A9BBC8-CCDD-4B40-857C-0248CFF6C2E0}" presName="linNode" presStyleCnt="0"/>
      <dgm:spPr/>
    </dgm:pt>
    <dgm:pt modelId="{6B7BE942-2F80-4C7F-96B9-6D97CE11C281}" type="pres">
      <dgm:prSet presAssocID="{98A9BBC8-CCDD-4B40-857C-0248CFF6C2E0}" presName="parentText" presStyleLbl="node1" presStyleIdx="0" presStyleCnt="3" custScaleX="39256" custLinFactNeighborX="697" custLinFactNeighborY="-15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CF995-4984-4694-A00A-DB7665E30601}" type="pres">
      <dgm:prSet presAssocID="{98A9BBC8-CCDD-4B40-857C-0248CFF6C2E0}" presName="descendantText" presStyleLbl="alignAccFollowNode1" presStyleIdx="0" presStyleCnt="3" custScaleX="1097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ECFF4-0FD1-4A1A-8495-FEA144BA7379}" type="pres">
      <dgm:prSet presAssocID="{5589FCEB-4DF3-4C20-BED4-A4E28EE0869B}" presName="sp" presStyleCnt="0"/>
      <dgm:spPr/>
    </dgm:pt>
    <dgm:pt modelId="{F9A6AAE2-AA21-4C2F-8D0D-1F97AB23517D}" type="pres">
      <dgm:prSet presAssocID="{B2EA58A7-B484-4F50-B3B7-BAA4D14432A3}" presName="linNode" presStyleCnt="0"/>
      <dgm:spPr/>
    </dgm:pt>
    <dgm:pt modelId="{7C55AABA-58FE-45A5-B609-FFFD94426ECE}" type="pres">
      <dgm:prSet presAssocID="{B2EA58A7-B484-4F50-B3B7-BAA4D14432A3}" presName="parentText" presStyleLbl="node1" presStyleIdx="1" presStyleCnt="3" custScaleX="390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2886E-269B-42B3-B987-29339924A1A1}" type="pres">
      <dgm:prSet presAssocID="{B2EA58A7-B484-4F50-B3B7-BAA4D14432A3}" presName="descendantText" presStyleLbl="alignAccFollowNode1" presStyleIdx="1" presStyleCnt="3" custScaleX="1133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EC0770-48D4-4616-A7B8-772BF7DEB418}" type="pres">
      <dgm:prSet presAssocID="{2FFEE87B-1A0F-4249-9080-AEA738251676}" presName="sp" presStyleCnt="0"/>
      <dgm:spPr/>
    </dgm:pt>
    <dgm:pt modelId="{7435CBCA-20CD-46E1-9259-46938928A9D6}" type="pres">
      <dgm:prSet presAssocID="{0F95E70A-06D7-41B4-A6A9-E75100B5C7B9}" presName="linNode" presStyleCnt="0"/>
      <dgm:spPr/>
    </dgm:pt>
    <dgm:pt modelId="{08A650D7-B902-4141-9D38-A3E65DC30301}" type="pres">
      <dgm:prSet presAssocID="{0F95E70A-06D7-41B4-A6A9-E75100B5C7B9}" presName="parentText" presStyleLbl="node1" presStyleIdx="2" presStyleCnt="3" custScaleX="399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11F4B-834A-49F7-B04B-40C2B62115D9}" type="pres">
      <dgm:prSet presAssocID="{0F95E70A-06D7-41B4-A6A9-E75100B5C7B9}" presName="descendantText" presStyleLbl="alignAccFollowNode1" presStyleIdx="2" presStyleCnt="3" custScaleX="1137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EE2129-8B64-4144-A6D9-CD9FE5C2E1D1}" srcId="{4C37A20B-A838-44A7-9808-6CDF43E27F8D}" destId="{98A9BBC8-CCDD-4B40-857C-0248CFF6C2E0}" srcOrd="0" destOrd="0" parTransId="{351C00D3-5111-4125-9228-50964299F9EE}" sibTransId="{5589FCEB-4DF3-4C20-BED4-A4E28EE0869B}"/>
    <dgm:cxn modelId="{FD215409-82C9-49CC-9F8A-54F98A6E47E5}" type="presOf" srcId="{98A9BBC8-CCDD-4B40-857C-0248CFF6C2E0}" destId="{6B7BE942-2F80-4C7F-96B9-6D97CE11C281}" srcOrd="0" destOrd="0" presId="urn:microsoft.com/office/officeart/2005/8/layout/vList5"/>
    <dgm:cxn modelId="{69B49E15-1613-4DB3-9CE0-C9B6C7886C6E}" type="presOf" srcId="{B2EA58A7-B484-4F50-B3B7-BAA4D14432A3}" destId="{7C55AABA-58FE-45A5-B609-FFFD94426ECE}" srcOrd="0" destOrd="0" presId="urn:microsoft.com/office/officeart/2005/8/layout/vList5"/>
    <dgm:cxn modelId="{25594F71-F3E4-4049-8F46-166B17388E0D}" srcId="{4C37A20B-A838-44A7-9808-6CDF43E27F8D}" destId="{0F95E70A-06D7-41B4-A6A9-E75100B5C7B9}" srcOrd="2" destOrd="0" parTransId="{525F1738-9797-42CD-B3AA-D363B3D84E29}" sibTransId="{82B9AB03-008D-49A6-9AFB-7DAB0ACD3A0F}"/>
    <dgm:cxn modelId="{D3457370-52AF-4249-96BE-A114B62CFD00}" type="presOf" srcId="{4C37A20B-A838-44A7-9808-6CDF43E27F8D}" destId="{7A1A12E3-B50A-4B6B-905A-F943F0AF3A63}" srcOrd="0" destOrd="0" presId="urn:microsoft.com/office/officeart/2005/8/layout/vList5"/>
    <dgm:cxn modelId="{A5991A5A-5493-4AF2-9B32-E41BC950FC27}" type="presOf" srcId="{E7D0D18A-2BEC-4A50-87B6-637777A43CBF}" destId="{B0E2886E-269B-42B3-B987-29339924A1A1}" srcOrd="0" destOrd="0" presId="urn:microsoft.com/office/officeart/2005/8/layout/vList5"/>
    <dgm:cxn modelId="{F1F6071E-8892-40F4-A1A1-641F52AF9F09}" srcId="{98A9BBC8-CCDD-4B40-857C-0248CFF6C2E0}" destId="{45BEB911-945A-4F20-852F-7CC98222B89D}" srcOrd="0" destOrd="0" parTransId="{E00CF424-1FB3-4F13-B772-190F90371D80}" sibTransId="{0A110B06-2726-45A5-AE8D-60677638E854}"/>
    <dgm:cxn modelId="{D4B173FC-58C0-453F-83F8-B06542642595}" type="presOf" srcId="{EF3B0344-41C8-458A-B1FA-7712DFC3086F}" destId="{07911F4B-834A-49F7-B04B-40C2B62115D9}" srcOrd="0" destOrd="0" presId="urn:microsoft.com/office/officeart/2005/8/layout/vList5"/>
    <dgm:cxn modelId="{89D1DCFF-3626-4172-8B4D-B9DA51A8B164}" srcId="{B2EA58A7-B484-4F50-B3B7-BAA4D14432A3}" destId="{E7D0D18A-2BEC-4A50-87B6-637777A43CBF}" srcOrd="0" destOrd="0" parTransId="{D94175B4-CD47-4077-B7E0-1BD8DF3BFC05}" sibTransId="{2A8CD4CA-0154-443B-9521-79C3AC24393C}"/>
    <dgm:cxn modelId="{8789BEFE-D2E4-463D-B378-CC4B7A3E0339}" type="presOf" srcId="{0F95E70A-06D7-41B4-A6A9-E75100B5C7B9}" destId="{08A650D7-B902-4141-9D38-A3E65DC30301}" srcOrd="0" destOrd="0" presId="urn:microsoft.com/office/officeart/2005/8/layout/vList5"/>
    <dgm:cxn modelId="{887B0651-D110-497D-9673-3E558F9EE31A}" srcId="{4C37A20B-A838-44A7-9808-6CDF43E27F8D}" destId="{B2EA58A7-B484-4F50-B3B7-BAA4D14432A3}" srcOrd="1" destOrd="0" parTransId="{A3E00890-225B-4CA1-B822-0944B83ABA92}" sibTransId="{2FFEE87B-1A0F-4249-9080-AEA738251676}"/>
    <dgm:cxn modelId="{50B32198-6E76-4A87-8EE1-668D8767809D}" type="presOf" srcId="{45BEB911-945A-4F20-852F-7CC98222B89D}" destId="{CB6CF995-4984-4694-A00A-DB7665E30601}" srcOrd="0" destOrd="0" presId="urn:microsoft.com/office/officeart/2005/8/layout/vList5"/>
    <dgm:cxn modelId="{7B334765-3301-4418-B36E-CFC9B477742F}" srcId="{0F95E70A-06D7-41B4-A6A9-E75100B5C7B9}" destId="{EF3B0344-41C8-458A-B1FA-7712DFC3086F}" srcOrd="0" destOrd="0" parTransId="{BF7C1850-20F0-4075-AA69-C581F58788BE}" sibTransId="{4376B390-BC6B-4D3C-AF86-848C68B7C0BC}"/>
    <dgm:cxn modelId="{D16DF36A-8462-4160-BBA3-7829D48A08FB}" type="presParOf" srcId="{7A1A12E3-B50A-4B6B-905A-F943F0AF3A63}" destId="{F7F1CCF5-3E54-4902-BB09-55C2E0DECE4C}" srcOrd="0" destOrd="0" presId="urn:microsoft.com/office/officeart/2005/8/layout/vList5"/>
    <dgm:cxn modelId="{2B7C6F1C-59D6-4B65-AF09-81F27B4D1084}" type="presParOf" srcId="{F7F1CCF5-3E54-4902-BB09-55C2E0DECE4C}" destId="{6B7BE942-2F80-4C7F-96B9-6D97CE11C281}" srcOrd="0" destOrd="0" presId="urn:microsoft.com/office/officeart/2005/8/layout/vList5"/>
    <dgm:cxn modelId="{450CC0AD-8EB6-46EE-BEAE-3697EE6648A2}" type="presParOf" srcId="{F7F1CCF5-3E54-4902-BB09-55C2E0DECE4C}" destId="{CB6CF995-4984-4694-A00A-DB7665E30601}" srcOrd="1" destOrd="0" presId="urn:microsoft.com/office/officeart/2005/8/layout/vList5"/>
    <dgm:cxn modelId="{964DE066-E8B7-4DD8-82E5-CF5786FFE974}" type="presParOf" srcId="{7A1A12E3-B50A-4B6B-905A-F943F0AF3A63}" destId="{86DECFF4-0FD1-4A1A-8495-FEA144BA7379}" srcOrd="1" destOrd="0" presId="urn:microsoft.com/office/officeart/2005/8/layout/vList5"/>
    <dgm:cxn modelId="{68CBA8FE-87C1-489B-9832-297B9A16F92E}" type="presParOf" srcId="{7A1A12E3-B50A-4B6B-905A-F943F0AF3A63}" destId="{F9A6AAE2-AA21-4C2F-8D0D-1F97AB23517D}" srcOrd="2" destOrd="0" presId="urn:microsoft.com/office/officeart/2005/8/layout/vList5"/>
    <dgm:cxn modelId="{4A890DBE-9A55-480F-A677-96572CF14650}" type="presParOf" srcId="{F9A6AAE2-AA21-4C2F-8D0D-1F97AB23517D}" destId="{7C55AABA-58FE-45A5-B609-FFFD94426ECE}" srcOrd="0" destOrd="0" presId="urn:microsoft.com/office/officeart/2005/8/layout/vList5"/>
    <dgm:cxn modelId="{2ACB7E4A-823E-4A57-B53B-34C1D2ED937D}" type="presParOf" srcId="{F9A6AAE2-AA21-4C2F-8D0D-1F97AB23517D}" destId="{B0E2886E-269B-42B3-B987-29339924A1A1}" srcOrd="1" destOrd="0" presId="urn:microsoft.com/office/officeart/2005/8/layout/vList5"/>
    <dgm:cxn modelId="{D1F1C00A-7721-4250-A8A2-853801D3F5F1}" type="presParOf" srcId="{7A1A12E3-B50A-4B6B-905A-F943F0AF3A63}" destId="{B9EC0770-48D4-4616-A7B8-772BF7DEB418}" srcOrd="3" destOrd="0" presId="urn:microsoft.com/office/officeart/2005/8/layout/vList5"/>
    <dgm:cxn modelId="{7BAF3D3E-5AC1-47E9-8FFA-BF60D02BEB14}" type="presParOf" srcId="{7A1A12E3-B50A-4B6B-905A-F943F0AF3A63}" destId="{7435CBCA-20CD-46E1-9259-46938928A9D6}" srcOrd="4" destOrd="0" presId="urn:microsoft.com/office/officeart/2005/8/layout/vList5"/>
    <dgm:cxn modelId="{72645635-4716-4140-9CCB-76A53A3E74CA}" type="presParOf" srcId="{7435CBCA-20CD-46E1-9259-46938928A9D6}" destId="{08A650D7-B902-4141-9D38-A3E65DC30301}" srcOrd="0" destOrd="0" presId="urn:microsoft.com/office/officeart/2005/8/layout/vList5"/>
    <dgm:cxn modelId="{41C6EA73-DC85-43B1-B582-426623530928}" type="presParOf" srcId="{7435CBCA-20CD-46E1-9259-46938928A9D6}" destId="{07911F4B-834A-49F7-B04B-40C2B62115D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75153E-7A06-4E1D-BA3C-6E9B03182129}" type="doc">
      <dgm:prSet loTypeId="urn:diagrams.loki3.com/BracketList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88398C-6F56-4E11-B7D8-D9BF3F50012C}">
      <dgm:prSet phldrT="[Text]" custT="1"/>
      <dgm:spPr/>
      <dgm:t>
        <a:bodyPr/>
        <a:lstStyle/>
        <a:p>
          <a:r>
            <a:rPr lang="en-US" sz="3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Interface</a:t>
          </a:r>
          <a:endParaRPr lang="en-US" sz="3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235292E-8E0C-40CE-A7C6-330C1D8D17B9}" type="parTrans" cxnId="{61CFF7F0-26A7-46BB-A55F-7E0B8638BBBF}">
      <dgm:prSet/>
      <dgm:spPr/>
      <dgm:t>
        <a:bodyPr/>
        <a:lstStyle/>
        <a:p>
          <a:endParaRPr lang="en-US"/>
        </a:p>
      </dgm:t>
    </dgm:pt>
    <dgm:pt modelId="{401363E6-C952-441A-B7FC-BC4D67BA1D89}" type="sibTrans" cxnId="{61CFF7F0-26A7-46BB-A55F-7E0B8638BBBF}">
      <dgm:prSet/>
      <dgm:spPr/>
      <dgm:t>
        <a:bodyPr/>
        <a:lstStyle/>
        <a:p>
          <a:endParaRPr lang="en-US"/>
        </a:p>
      </dgm:t>
    </dgm:pt>
    <dgm:pt modelId="{F7DBB974-7E50-4956-A6A0-DCF2D62FE1C8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User- friendly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B3AA45D-78BE-463D-9953-1780D7C0A034}" type="parTrans" cxnId="{55CB0E89-48A2-43B9-8C5C-AC0F0C1CEBE9}">
      <dgm:prSet/>
      <dgm:spPr/>
      <dgm:t>
        <a:bodyPr/>
        <a:lstStyle/>
        <a:p>
          <a:endParaRPr lang="en-US"/>
        </a:p>
      </dgm:t>
    </dgm:pt>
    <dgm:pt modelId="{657B153B-417D-427F-A964-72965A0DAB0C}" type="sibTrans" cxnId="{55CB0E89-48A2-43B9-8C5C-AC0F0C1CEBE9}">
      <dgm:prSet/>
      <dgm:spPr/>
      <dgm:t>
        <a:bodyPr/>
        <a:lstStyle/>
        <a:p>
          <a:endParaRPr lang="en-US"/>
        </a:p>
      </dgm:t>
    </dgm:pt>
    <dgm:pt modelId="{7802499D-B94A-4F91-9ACD-3F202725C3F1}">
      <dgm:prSet phldrT="[Text]" custT="1"/>
      <dgm:spPr/>
      <dgm:t>
        <a:bodyPr/>
        <a:lstStyle/>
        <a:p>
          <a:r>
            <a:rPr lang="en-US" sz="3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Functions</a:t>
          </a:r>
          <a:endParaRPr lang="en-US" sz="3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E8CD1C3-3700-4BE9-A5B4-388D00D6DF26}" type="parTrans" cxnId="{2B67C0E1-0707-4405-892F-65700E0490BC}">
      <dgm:prSet/>
      <dgm:spPr/>
      <dgm:t>
        <a:bodyPr/>
        <a:lstStyle/>
        <a:p>
          <a:endParaRPr lang="en-US"/>
        </a:p>
      </dgm:t>
    </dgm:pt>
    <dgm:pt modelId="{174861CF-13EF-4F1C-B733-D1FAD478639A}" type="sibTrans" cxnId="{2B67C0E1-0707-4405-892F-65700E0490BC}">
      <dgm:prSet/>
      <dgm:spPr/>
      <dgm:t>
        <a:bodyPr/>
        <a:lstStyle/>
        <a:p>
          <a:endParaRPr lang="en-US"/>
        </a:p>
      </dgm:t>
    </dgm:pt>
    <dgm:pt modelId="{DD598542-7DA2-4EA9-87FA-12DBF09D4BBD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Schedule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87FCF65-24A3-415C-952A-BB7F5EF07A56}" type="parTrans" cxnId="{B6FF3406-0FE3-4F4F-A3E2-05E0B60DBD0E}">
      <dgm:prSet/>
      <dgm:spPr/>
      <dgm:t>
        <a:bodyPr/>
        <a:lstStyle/>
        <a:p>
          <a:endParaRPr lang="en-US"/>
        </a:p>
      </dgm:t>
    </dgm:pt>
    <dgm:pt modelId="{92D7B045-3212-4BA0-95B7-6CF0E2317ABA}" type="sibTrans" cxnId="{B6FF3406-0FE3-4F4F-A3E2-05E0B60DBD0E}">
      <dgm:prSet/>
      <dgm:spPr/>
      <dgm:t>
        <a:bodyPr/>
        <a:lstStyle/>
        <a:p>
          <a:endParaRPr lang="en-US"/>
        </a:p>
      </dgm:t>
    </dgm:pt>
    <dgm:pt modelId="{2B57AA01-9D4B-42C3-A255-A4907D92E7C5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Beautiful 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339D023-ECDF-4279-9915-A9989A24EEC8}" type="parTrans" cxnId="{5F9E7089-CF00-40C0-B066-F4A3C15EE168}">
      <dgm:prSet/>
      <dgm:spPr/>
      <dgm:t>
        <a:bodyPr/>
        <a:lstStyle/>
        <a:p>
          <a:endParaRPr lang="en-US"/>
        </a:p>
      </dgm:t>
    </dgm:pt>
    <dgm:pt modelId="{8744B92A-2A89-4108-8E6B-198A28700616}" type="sibTrans" cxnId="{5F9E7089-CF00-40C0-B066-F4A3C15EE168}">
      <dgm:prSet/>
      <dgm:spPr/>
      <dgm:t>
        <a:bodyPr/>
        <a:lstStyle/>
        <a:p>
          <a:endParaRPr lang="en-US"/>
        </a:p>
      </dgm:t>
    </dgm:pt>
    <dgm:pt modelId="{2C9D1367-4951-4678-972C-FFA2E5260828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Income and Expense Management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1F1DE2C-9798-438F-BA1F-4F5187DBE7F8}" type="parTrans" cxnId="{D3FE31B5-6E05-405E-B07A-E1ACFAA4DAE3}">
      <dgm:prSet/>
      <dgm:spPr/>
      <dgm:t>
        <a:bodyPr/>
        <a:lstStyle/>
        <a:p>
          <a:endParaRPr lang="en-US"/>
        </a:p>
      </dgm:t>
    </dgm:pt>
    <dgm:pt modelId="{882AE53D-1E04-487F-9FDB-4D9B4D1E05BB}" type="sibTrans" cxnId="{D3FE31B5-6E05-405E-B07A-E1ACFAA4DAE3}">
      <dgm:prSet/>
      <dgm:spPr/>
      <dgm:t>
        <a:bodyPr/>
        <a:lstStyle/>
        <a:p>
          <a:endParaRPr lang="en-US"/>
        </a:p>
      </dgm:t>
    </dgm:pt>
    <dgm:pt modelId="{61D3A667-1547-4E50-94DF-E79EB926DF94}">
      <dgm:prSet phldrT="[Text]" custT="1"/>
      <dgm:spPr/>
      <dgm:t>
        <a:bodyPr/>
        <a:lstStyle/>
        <a:p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3D7616C-F599-410A-B0E6-2A3D393CE633}" type="parTrans" cxnId="{BF45CDB2-9157-4073-A64D-F1DC4C7E1507}">
      <dgm:prSet/>
      <dgm:spPr/>
      <dgm:t>
        <a:bodyPr/>
        <a:lstStyle/>
        <a:p>
          <a:endParaRPr lang="en-US"/>
        </a:p>
      </dgm:t>
    </dgm:pt>
    <dgm:pt modelId="{88A98003-0D61-42DD-A300-B5BABFE7B5E4}" type="sibTrans" cxnId="{BF45CDB2-9157-4073-A64D-F1DC4C7E1507}">
      <dgm:prSet/>
      <dgm:spPr/>
      <dgm:t>
        <a:bodyPr/>
        <a:lstStyle/>
        <a:p>
          <a:endParaRPr lang="en-US"/>
        </a:p>
      </dgm:t>
    </dgm:pt>
    <dgm:pt modelId="{5F273CD6-7114-4F25-815B-7AB43D80A758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Borrowing and Lending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FB94497-0BEA-457C-BCFE-93C5D925AA93}" type="parTrans" cxnId="{7FC3491F-A197-414E-82C8-CAE9D11D70A3}">
      <dgm:prSet/>
      <dgm:spPr/>
      <dgm:t>
        <a:bodyPr/>
        <a:lstStyle/>
        <a:p>
          <a:endParaRPr lang="en-US"/>
        </a:p>
      </dgm:t>
    </dgm:pt>
    <dgm:pt modelId="{9628B376-26B6-4D4E-9D32-D4E76AB3D2CF}" type="sibTrans" cxnId="{7FC3491F-A197-414E-82C8-CAE9D11D70A3}">
      <dgm:prSet/>
      <dgm:spPr/>
      <dgm:t>
        <a:bodyPr/>
        <a:lstStyle/>
        <a:p>
          <a:endParaRPr lang="en-US"/>
        </a:p>
      </dgm:t>
    </dgm:pt>
    <dgm:pt modelId="{EB44B448-4D2E-4105-9AEB-28E31CB3418F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Warning, Synchronize 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B141177-E2DF-4FF0-8428-27A0296852C7}" type="parTrans" cxnId="{E2F67781-FABD-41A9-B826-CC9553A445BE}">
      <dgm:prSet/>
      <dgm:spPr/>
      <dgm:t>
        <a:bodyPr/>
        <a:lstStyle/>
        <a:p>
          <a:endParaRPr lang="en-US"/>
        </a:p>
      </dgm:t>
    </dgm:pt>
    <dgm:pt modelId="{3183A284-E9C3-4CB2-AE65-55683FFA7C82}" type="sibTrans" cxnId="{E2F67781-FABD-41A9-B826-CC9553A445BE}">
      <dgm:prSet/>
      <dgm:spPr/>
      <dgm:t>
        <a:bodyPr/>
        <a:lstStyle/>
        <a:p>
          <a:endParaRPr lang="en-US"/>
        </a:p>
      </dgm:t>
    </dgm:pt>
    <dgm:pt modelId="{267FE90B-57D6-41A8-A97F-9D3DA7BD34B9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Import &amp; Export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D4CDBC9-4A33-4101-885D-12A948135794}" type="parTrans" cxnId="{9444DCDC-CB22-4F8E-8387-59812633578F}">
      <dgm:prSet/>
      <dgm:spPr/>
      <dgm:t>
        <a:bodyPr/>
        <a:lstStyle/>
        <a:p>
          <a:endParaRPr lang="en-US"/>
        </a:p>
      </dgm:t>
    </dgm:pt>
    <dgm:pt modelId="{A9C36A90-F257-4042-A8E1-652B3C2EEA36}" type="sibTrans" cxnId="{9444DCDC-CB22-4F8E-8387-59812633578F}">
      <dgm:prSet/>
      <dgm:spPr/>
      <dgm:t>
        <a:bodyPr/>
        <a:lstStyle/>
        <a:p>
          <a:endParaRPr lang="en-US"/>
        </a:p>
      </dgm:t>
    </dgm:pt>
    <dgm:pt modelId="{B8D8D7C3-42BB-4965-83F3-3710B4AFE882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 Vietnamese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1C8B2B4-DDEA-400B-B25B-0D6EDAE6F761}" type="parTrans" cxnId="{369433CE-A448-4ED5-922A-42915201E481}">
      <dgm:prSet/>
      <dgm:spPr/>
      <dgm:t>
        <a:bodyPr/>
        <a:lstStyle/>
        <a:p>
          <a:endParaRPr lang="en-US"/>
        </a:p>
      </dgm:t>
    </dgm:pt>
    <dgm:pt modelId="{9D053CA3-3BEB-4912-B7CC-15ABAC18926F}" type="sibTrans" cxnId="{369433CE-A448-4ED5-922A-42915201E481}">
      <dgm:prSet/>
      <dgm:spPr/>
      <dgm:t>
        <a:bodyPr/>
        <a:lstStyle/>
        <a:p>
          <a:endParaRPr lang="en-US"/>
        </a:p>
      </dgm:t>
    </dgm:pt>
    <dgm:pt modelId="{DB1D32DE-261C-4A3B-ADC9-5216983F3AC5}" type="pres">
      <dgm:prSet presAssocID="{3975153E-7A06-4E1D-BA3C-6E9B0318212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8966F72-ADAF-4E65-B9A7-1343BA0D44ED}" type="pres">
      <dgm:prSet presAssocID="{9C88398C-6F56-4E11-B7D8-D9BF3F50012C}" presName="linNode" presStyleCnt="0"/>
      <dgm:spPr/>
    </dgm:pt>
    <dgm:pt modelId="{E0AEBA3B-A567-4660-8E1C-8139CA2E53D7}" type="pres">
      <dgm:prSet presAssocID="{9C88398C-6F56-4E11-B7D8-D9BF3F50012C}" presName="parTx" presStyleLbl="revTx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55E14-7B2B-4887-A3A0-906066BE88D1}" type="pres">
      <dgm:prSet presAssocID="{9C88398C-6F56-4E11-B7D8-D9BF3F50012C}" presName="bracket" presStyleLbl="parChTrans1D1" presStyleIdx="0" presStyleCnt="2"/>
      <dgm:spPr/>
    </dgm:pt>
    <dgm:pt modelId="{62123A20-22A4-43D7-A9C0-4C6AA58D994E}" type="pres">
      <dgm:prSet presAssocID="{9C88398C-6F56-4E11-B7D8-D9BF3F50012C}" presName="spH" presStyleCnt="0"/>
      <dgm:spPr/>
    </dgm:pt>
    <dgm:pt modelId="{235F37C9-8B69-45BA-9874-D0D1248A3AA4}" type="pres">
      <dgm:prSet presAssocID="{9C88398C-6F56-4E11-B7D8-D9BF3F50012C}" presName="desTx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F6FBE9-A912-4218-AED0-AEDF03DF7A2C}" type="pres">
      <dgm:prSet presAssocID="{401363E6-C952-441A-B7FC-BC4D67BA1D89}" presName="spV" presStyleCnt="0"/>
      <dgm:spPr/>
    </dgm:pt>
    <dgm:pt modelId="{FA3F2A97-CF77-4B33-A2BB-41C8883CFBB7}" type="pres">
      <dgm:prSet presAssocID="{7802499D-B94A-4F91-9ACD-3F202725C3F1}" presName="linNode" presStyleCnt="0"/>
      <dgm:spPr/>
    </dgm:pt>
    <dgm:pt modelId="{AFCE4030-2BA4-42F1-B33A-B3039EF9530C}" type="pres">
      <dgm:prSet presAssocID="{7802499D-B94A-4F91-9ACD-3F202725C3F1}" presName="parTx" presStyleLbl="revTx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E5E2FB-D853-4344-BCE7-B8FD446002CF}" type="pres">
      <dgm:prSet presAssocID="{7802499D-B94A-4F91-9ACD-3F202725C3F1}" presName="bracket" presStyleLbl="parChTrans1D1" presStyleIdx="1" presStyleCnt="2"/>
      <dgm:spPr/>
    </dgm:pt>
    <dgm:pt modelId="{2F92CA8B-2BA0-4C9A-AE9D-2142555F62A7}" type="pres">
      <dgm:prSet presAssocID="{7802499D-B94A-4F91-9ACD-3F202725C3F1}" presName="spH" presStyleCnt="0"/>
      <dgm:spPr/>
    </dgm:pt>
    <dgm:pt modelId="{3048EB21-AB4C-44A8-8A4D-9AFC8496A973}" type="pres">
      <dgm:prSet presAssocID="{7802499D-B94A-4F91-9ACD-3F202725C3F1}" presName="desT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444DCDC-CB22-4F8E-8387-59812633578F}" srcId="{7802499D-B94A-4F91-9ACD-3F202725C3F1}" destId="{267FE90B-57D6-41A8-A97F-9D3DA7BD34B9}" srcOrd="4" destOrd="0" parTransId="{5D4CDBC9-4A33-4101-885D-12A948135794}" sibTransId="{A9C36A90-F257-4042-A8E1-652B3C2EEA36}"/>
    <dgm:cxn modelId="{D3FE31B5-6E05-405E-B07A-E1ACFAA4DAE3}" srcId="{7802499D-B94A-4F91-9ACD-3F202725C3F1}" destId="{2C9D1367-4951-4678-972C-FFA2E5260828}" srcOrd="1" destOrd="0" parTransId="{31F1DE2C-9798-438F-BA1F-4F5187DBE7F8}" sibTransId="{882AE53D-1E04-487F-9FDB-4D9B4D1E05BB}"/>
    <dgm:cxn modelId="{B4333114-D0C8-4DEA-B849-24D51F76266A}" type="presOf" srcId="{267FE90B-57D6-41A8-A97F-9D3DA7BD34B9}" destId="{3048EB21-AB4C-44A8-8A4D-9AFC8496A973}" srcOrd="0" destOrd="4" presId="urn:diagrams.loki3.com/BracketList"/>
    <dgm:cxn modelId="{B9DCCBD6-1B4A-4561-86A1-568F61C9F148}" type="presOf" srcId="{9C88398C-6F56-4E11-B7D8-D9BF3F50012C}" destId="{E0AEBA3B-A567-4660-8E1C-8139CA2E53D7}" srcOrd="0" destOrd="0" presId="urn:diagrams.loki3.com/BracketList"/>
    <dgm:cxn modelId="{55CB0E89-48A2-43B9-8C5C-AC0F0C1CEBE9}" srcId="{9C88398C-6F56-4E11-B7D8-D9BF3F50012C}" destId="{F7DBB974-7E50-4956-A6A0-DCF2D62FE1C8}" srcOrd="0" destOrd="0" parTransId="{CB3AA45D-78BE-463D-9953-1780D7C0A034}" sibTransId="{657B153B-417D-427F-A964-72965A0DAB0C}"/>
    <dgm:cxn modelId="{64E32D50-F385-4452-9418-9C4B9F8C6E9F}" type="presOf" srcId="{61D3A667-1547-4E50-94DF-E79EB926DF94}" destId="{3048EB21-AB4C-44A8-8A4D-9AFC8496A973}" srcOrd="0" destOrd="5" presId="urn:diagrams.loki3.com/BracketList"/>
    <dgm:cxn modelId="{5F9E7089-CF00-40C0-B066-F4A3C15EE168}" srcId="{9C88398C-6F56-4E11-B7D8-D9BF3F50012C}" destId="{2B57AA01-9D4B-42C3-A255-A4907D92E7C5}" srcOrd="1" destOrd="0" parTransId="{3339D023-ECDF-4279-9915-A9989A24EEC8}" sibTransId="{8744B92A-2A89-4108-8E6B-198A28700616}"/>
    <dgm:cxn modelId="{8FC02F60-525E-4042-B486-EE59FEFC755E}" type="presOf" srcId="{2B57AA01-9D4B-42C3-A255-A4907D92E7C5}" destId="{235F37C9-8B69-45BA-9874-D0D1248A3AA4}" srcOrd="0" destOrd="1" presId="urn:diagrams.loki3.com/BracketList"/>
    <dgm:cxn modelId="{7FC3491F-A197-414E-82C8-CAE9D11D70A3}" srcId="{7802499D-B94A-4F91-9ACD-3F202725C3F1}" destId="{5F273CD6-7114-4F25-815B-7AB43D80A758}" srcOrd="2" destOrd="0" parTransId="{EFB94497-0BEA-457C-BCFE-93C5D925AA93}" sibTransId="{9628B376-26B6-4D4E-9D32-D4E76AB3D2CF}"/>
    <dgm:cxn modelId="{B28B916A-BF53-44E4-939F-B42B678FF1B9}" type="presOf" srcId="{DD598542-7DA2-4EA9-87FA-12DBF09D4BBD}" destId="{3048EB21-AB4C-44A8-8A4D-9AFC8496A973}" srcOrd="0" destOrd="0" presId="urn:diagrams.loki3.com/BracketList"/>
    <dgm:cxn modelId="{8E120714-0D90-4A12-9CC8-43D0C64582D5}" type="presOf" srcId="{F7DBB974-7E50-4956-A6A0-DCF2D62FE1C8}" destId="{235F37C9-8B69-45BA-9874-D0D1248A3AA4}" srcOrd="0" destOrd="0" presId="urn:diagrams.loki3.com/BracketList"/>
    <dgm:cxn modelId="{2B67C0E1-0707-4405-892F-65700E0490BC}" srcId="{3975153E-7A06-4E1D-BA3C-6E9B03182129}" destId="{7802499D-B94A-4F91-9ACD-3F202725C3F1}" srcOrd="1" destOrd="0" parTransId="{CE8CD1C3-3700-4BE9-A5B4-388D00D6DF26}" sibTransId="{174861CF-13EF-4F1C-B733-D1FAD478639A}"/>
    <dgm:cxn modelId="{66EC370D-557C-44B9-9EA8-B61FA119AA61}" type="presOf" srcId="{5F273CD6-7114-4F25-815B-7AB43D80A758}" destId="{3048EB21-AB4C-44A8-8A4D-9AFC8496A973}" srcOrd="0" destOrd="2" presId="urn:diagrams.loki3.com/BracketList"/>
    <dgm:cxn modelId="{E2F67781-FABD-41A9-B826-CC9553A445BE}" srcId="{7802499D-B94A-4F91-9ACD-3F202725C3F1}" destId="{EB44B448-4D2E-4105-9AEB-28E31CB3418F}" srcOrd="3" destOrd="0" parTransId="{8B141177-E2DF-4FF0-8428-27A0296852C7}" sibTransId="{3183A284-E9C3-4CB2-AE65-55683FFA7C82}"/>
    <dgm:cxn modelId="{B6FF3406-0FE3-4F4F-A3E2-05E0B60DBD0E}" srcId="{7802499D-B94A-4F91-9ACD-3F202725C3F1}" destId="{DD598542-7DA2-4EA9-87FA-12DBF09D4BBD}" srcOrd="0" destOrd="0" parTransId="{B87FCF65-24A3-415C-952A-BB7F5EF07A56}" sibTransId="{92D7B045-3212-4BA0-95B7-6CF0E2317ABA}"/>
    <dgm:cxn modelId="{369433CE-A448-4ED5-922A-42915201E481}" srcId="{9C88398C-6F56-4E11-B7D8-D9BF3F50012C}" destId="{B8D8D7C3-42BB-4965-83F3-3710B4AFE882}" srcOrd="2" destOrd="0" parTransId="{71C8B2B4-DDEA-400B-B25B-0D6EDAE6F761}" sibTransId="{9D053CA3-3BEB-4912-B7CC-15ABAC18926F}"/>
    <dgm:cxn modelId="{C8531CF1-6DB3-4714-90DA-9EDC60B58E89}" type="presOf" srcId="{B8D8D7C3-42BB-4965-83F3-3710B4AFE882}" destId="{235F37C9-8B69-45BA-9874-D0D1248A3AA4}" srcOrd="0" destOrd="2" presId="urn:diagrams.loki3.com/BracketList"/>
    <dgm:cxn modelId="{61CFF7F0-26A7-46BB-A55F-7E0B8638BBBF}" srcId="{3975153E-7A06-4E1D-BA3C-6E9B03182129}" destId="{9C88398C-6F56-4E11-B7D8-D9BF3F50012C}" srcOrd="0" destOrd="0" parTransId="{9235292E-8E0C-40CE-A7C6-330C1D8D17B9}" sibTransId="{401363E6-C952-441A-B7FC-BC4D67BA1D89}"/>
    <dgm:cxn modelId="{D0D61F33-26B9-4551-AFB4-B156857B72AD}" type="presOf" srcId="{3975153E-7A06-4E1D-BA3C-6E9B03182129}" destId="{DB1D32DE-261C-4A3B-ADC9-5216983F3AC5}" srcOrd="0" destOrd="0" presId="urn:diagrams.loki3.com/BracketList"/>
    <dgm:cxn modelId="{93F5A0BA-D50B-46E1-83BD-3466FEA29151}" type="presOf" srcId="{7802499D-B94A-4F91-9ACD-3F202725C3F1}" destId="{AFCE4030-2BA4-42F1-B33A-B3039EF9530C}" srcOrd="0" destOrd="0" presId="urn:diagrams.loki3.com/BracketList"/>
    <dgm:cxn modelId="{BF45CDB2-9157-4073-A64D-F1DC4C7E1507}" srcId="{7802499D-B94A-4F91-9ACD-3F202725C3F1}" destId="{61D3A667-1547-4E50-94DF-E79EB926DF94}" srcOrd="5" destOrd="0" parTransId="{13D7616C-F599-410A-B0E6-2A3D393CE633}" sibTransId="{88A98003-0D61-42DD-A300-B5BABFE7B5E4}"/>
    <dgm:cxn modelId="{21A27F91-04FD-4FCA-B61D-4AD469949951}" type="presOf" srcId="{EB44B448-4D2E-4105-9AEB-28E31CB3418F}" destId="{3048EB21-AB4C-44A8-8A4D-9AFC8496A973}" srcOrd="0" destOrd="3" presId="urn:diagrams.loki3.com/BracketList"/>
    <dgm:cxn modelId="{289DF3B2-92F4-4928-929A-DC25BE151004}" type="presOf" srcId="{2C9D1367-4951-4678-972C-FFA2E5260828}" destId="{3048EB21-AB4C-44A8-8A4D-9AFC8496A973}" srcOrd="0" destOrd="1" presId="urn:diagrams.loki3.com/BracketList"/>
    <dgm:cxn modelId="{333342BF-9B76-4427-AC13-11BB7850D97F}" type="presParOf" srcId="{DB1D32DE-261C-4A3B-ADC9-5216983F3AC5}" destId="{A8966F72-ADAF-4E65-B9A7-1343BA0D44ED}" srcOrd="0" destOrd="0" presId="urn:diagrams.loki3.com/BracketList"/>
    <dgm:cxn modelId="{397BF42D-DBDE-40E2-A3B9-DC1E4111F1CE}" type="presParOf" srcId="{A8966F72-ADAF-4E65-B9A7-1343BA0D44ED}" destId="{E0AEBA3B-A567-4660-8E1C-8139CA2E53D7}" srcOrd="0" destOrd="0" presId="urn:diagrams.loki3.com/BracketList"/>
    <dgm:cxn modelId="{5565065C-B605-41AD-AF41-3119CD9E7EBF}" type="presParOf" srcId="{A8966F72-ADAF-4E65-B9A7-1343BA0D44ED}" destId="{2DC55E14-7B2B-4887-A3A0-906066BE88D1}" srcOrd="1" destOrd="0" presId="urn:diagrams.loki3.com/BracketList"/>
    <dgm:cxn modelId="{9CF01A9C-5D7C-4773-BADF-BE825773D498}" type="presParOf" srcId="{A8966F72-ADAF-4E65-B9A7-1343BA0D44ED}" destId="{62123A20-22A4-43D7-A9C0-4C6AA58D994E}" srcOrd="2" destOrd="0" presId="urn:diagrams.loki3.com/BracketList"/>
    <dgm:cxn modelId="{3F336473-C238-49D1-A65D-06A9B546E0C4}" type="presParOf" srcId="{A8966F72-ADAF-4E65-B9A7-1343BA0D44ED}" destId="{235F37C9-8B69-45BA-9874-D0D1248A3AA4}" srcOrd="3" destOrd="0" presId="urn:diagrams.loki3.com/BracketList"/>
    <dgm:cxn modelId="{ADC7C588-5C38-4E83-AC23-BA86CE5F1AA5}" type="presParOf" srcId="{DB1D32DE-261C-4A3B-ADC9-5216983F3AC5}" destId="{9DF6FBE9-A912-4218-AED0-AEDF03DF7A2C}" srcOrd="1" destOrd="0" presId="urn:diagrams.loki3.com/BracketList"/>
    <dgm:cxn modelId="{3D3723D8-810C-46A2-B422-1BBAAF4272BE}" type="presParOf" srcId="{DB1D32DE-261C-4A3B-ADC9-5216983F3AC5}" destId="{FA3F2A97-CF77-4B33-A2BB-41C8883CFBB7}" srcOrd="2" destOrd="0" presId="urn:diagrams.loki3.com/BracketList"/>
    <dgm:cxn modelId="{5812633D-AE0D-4A3D-A07E-ABD4BAE8DAC5}" type="presParOf" srcId="{FA3F2A97-CF77-4B33-A2BB-41C8883CFBB7}" destId="{AFCE4030-2BA4-42F1-B33A-B3039EF9530C}" srcOrd="0" destOrd="0" presId="urn:diagrams.loki3.com/BracketList"/>
    <dgm:cxn modelId="{DA8BE7F8-C7EC-4CE7-8F51-5D2E55E5F678}" type="presParOf" srcId="{FA3F2A97-CF77-4B33-A2BB-41C8883CFBB7}" destId="{50E5E2FB-D853-4344-BCE7-B8FD446002CF}" srcOrd="1" destOrd="0" presId="urn:diagrams.loki3.com/BracketList"/>
    <dgm:cxn modelId="{0283F41A-1556-4855-B6DE-0CC926E49AF2}" type="presParOf" srcId="{FA3F2A97-CF77-4B33-A2BB-41C8883CFBB7}" destId="{2F92CA8B-2BA0-4C9A-AE9D-2142555F62A7}" srcOrd="2" destOrd="0" presId="urn:diagrams.loki3.com/BracketList"/>
    <dgm:cxn modelId="{069F3DF2-C18F-4F82-B107-C4F8E0F725BC}" type="presParOf" srcId="{FA3F2A97-CF77-4B33-A2BB-41C8883CFBB7}" destId="{3048EB21-AB4C-44A8-8A4D-9AFC8496A973}" srcOrd="3" destOrd="0" presId="urn:diagrams.loki3.com/Bracket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AC79493-D067-4D1B-B3C7-191299BA611E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780E50-B9AE-4795-9D37-FD3A9930D174}">
      <dgm:prSet phldrT="[Text]" custT="1"/>
      <dgm:spPr/>
      <dgm:t>
        <a:bodyPr/>
        <a:lstStyle/>
        <a:p>
          <a:pPr algn="l"/>
          <a:r>
            <a:rPr lang="en-US" sz="3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Development Hardware</a:t>
          </a:r>
          <a:endParaRPr lang="en-US" sz="3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A8D6538-35F8-44F2-9508-1BA3C67EF034}" type="parTrans" cxnId="{E5AEC7D5-FF5F-4951-A14A-902A05B8CA22}">
      <dgm:prSet/>
      <dgm:spPr/>
      <dgm:t>
        <a:bodyPr/>
        <a:lstStyle/>
        <a:p>
          <a:endParaRPr lang="en-US"/>
        </a:p>
      </dgm:t>
    </dgm:pt>
    <dgm:pt modelId="{1AFB1B83-B82D-4637-ABD3-D16CD2397A10}" type="sibTrans" cxnId="{E5AEC7D5-FF5F-4951-A14A-902A05B8CA22}">
      <dgm:prSet/>
      <dgm:spPr/>
      <dgm:t>
        <a:bodyPr/>
        <a:lstStyle/>
        <a:p>
          <a:endParaRPr lang="en-US"/>
        </a:p>
      </dgm:t>
    </dgm:pt>
    <dgm:pt modelId="{028A39EF-3018-4131-8E01-4F9599F392A5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 Gb of RAM</a:t>
          </a:r>
          <a:endParaRPr lang="en-US" sz="25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B5804A-4595-4BCD-9339-2251573EEB7E}" type="parTrans" cxnId="{7626258B-4C65-4CEB-828F-0B9CC41CE67B}">
      <dgm:prSet/>
      <dgm:spPr/>
      <dgm:t>
        <a:bodyPr/>
        <a:lstStyle/>
        <a:p>
          <a:endParaRPr lang="en-US"/>
        </a:p>
      </dgm:t>
    </dgm:pt>
    <dgm:pt modelId="{53913FB8-76ED-4848-8B36-A7A07F94AB81}" type="sibTrans" cxnId="{7626258B-4C65-4CEB-828F-0B9CC41CE67B}">
      <dgm:prSet/>
      <dgm:spPr/>
      <dgm:t>
        <a:bodyPr/>
        <a:lstStyle/>
        <a:p>
          <a:endParaRPr lang="en-US"/>
        </a:p>
      </dgm:t>
    </dgm:pt>
    <dgm:pt modelId="{CFC5161F-CCF1-4B04-8FA5-C9DE60A50752}">
      <dgm:prSet phldrT="[Text]" custT="1"/>
      <dgm:spPr/>
      <dgm:t>
        <a:bodyPr/>
        <a:lstStyle/>
        <a:p>
          <a:r>
            <a:rPr lang="en-US" sz="3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Server Hardware</a:t>
          </a:r>
          <a:endParaRPr lang="en-US" sz="3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DC1E7B8-9BF4-463E-A6D9-18546B325778}" type="parTrans" cxnId="{E5B582E9-961D-47AF-B784-DDCCA4539DEA}">
      <dgm:prSet/>
      <dgm:spPr/>
      <dgm:t>
        <a:bodyPr/>
        <a:lstStyle/>
        <a:p>
          <a:endParaRPr lang="en-US"/>
        </a:p>
      </dgm:t>
    </dgm:pt>
    <dgm:pt modelId="{78622DD1-DB82-42DC-90E4-DDA72463BCFB}" type="sibTrans" cxnId="{E5B582E9-961D-47AF-B784-DDCCA4539DEA}">
      <dgm:prSet/>
      <dgm:spPr/>
      <dgm:t>
        <a:bodyPr/>
        <a:lstStyle/>
        <a:p>
          <a:endParaRPr lang="en-US"/>
        </a:p>
      </dgm:t>
    </dgm:pt>
    <dgm:pt modelId="{C84B856A-64D9-45C2-8BBA-CA8E28F8030A}">
      <dgm:prSet phldrT="[Text]" phldr="1"/>
      <dgm:spPr/>
      <dgm:t>
        <a:bodyPr/>
        <a:lstStyle/>
        <a:p>
          <a:endParaRPr lang="en-US" dirty="0"/>
        </a:p>
      </dgm:t>
    </dgm:pt>
    <dgm:pt modelId="{4E051640-ACCD-46AB-8155-598E3DF0E7EB}" type="parTrans" cxnId="{A5B95731-1046-4EB5-B1CD-BDEEB04AC722}">
      <dgm:prSet/>
      <dgm:spPr/>
      <dgm:t>
        <a:bodyPr/>
        <a:lstStyle/>
        <a:p>
          <a:endParaRPr lang="en-US"/>
        </a:p>
      </dgm:t>
    </dgm:pt>
    <dgm:pt modelId="{4E44D3D7-242A-41FE-98B5-5448BB65592B}" type="sibTrans" cxnId="{A5B95731-1046-4EB5-B1CD-BDEEB04AC722}">
      <dgm:prSet/>
      <dgm:spPr/>
      <dgm:t>
        <a:bodyPr/>
        <a:lstStyle/>
        <a:p>
          <a:endParaRPr lang="en-US"/>
        </a:p>
      </dgm:t>
    </dgm:pt>
    <dgm:pt modelId="{0CF0AC26-6AD1-4A72-8ED6-9EF33984BE29}">
      <dgm:prSet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300Gb of hard disk</a:t>
          </a:r>
        </a:p>
      </dgm:t>
    </dgm:pt>
    <dgm:pt modelId="{EF7AECDD-44E3-4DB1-BEA1-59288E62CB35}" type="parTrans" cxnId="{9FE8E1EF-2835-4341-84C7-887D24A08123}">
      <dgm:prSet/>
      <dgm:spPr/>
      <dgm:t>
        <a:bodyPr/>
        <a:lstStyle/>
        <a:p>
          <a:endParaRPr lang="en-US"/>
        </a:p>
      </dgm:t>
    </dgm:pt>
    <dgm:pt modelId="{E9CC9828-8A08-4204-98E5-C99DF99164D9}" type="sibTrans" cxnId="{9FE8E1EF-2835-4341-84C7-887D24A08123}">
      <dgm:prSet/>
      <dgm:spPr/>
      <dgm:t>
        <a:bodyPr/>
        <a:lstStyle/>
        <a:p>
          <a:endParaRPr lang="en-US"/>
        </a:p>
      </dgm:t>
    </dgm:pt>
    <dgm:pt modelId="{E832CA05-0C66-4541-AF6E-025ABCD953F3}">
      <dgm:prSet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Core i4 Duo 2.0 </a:t>
          </a:r>
          <a:r>
            <a:rPr lang="en-US" sz="25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Ghz</a:t>
          </a:r>
          <a:endParaRPr lang="en-US" sz="25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A3C47B8-ABC8-45EC-B73A-9D4485F2CFC4}" type="parTrans" cxnId="{FB2D714F-1653-4F6E-AB9C-06A50EC97FEA}">
      <dgm:prSet/>
      <dgm:spPr/>
      <dgm:t>
        <a:bodyPr/>
        <a:lstStyle/>
        <a:p>
          <a:endParaRPr lang="en-US"/>
        </a:p>
      </dgm:t>
    </dgm:pt>
    <dgm:pt modelId="{87286439-C53B-4E6C-8BDC-0C014AC3951E}" type="sibTrans" cxnId="{FB2D714F-1653-4F6E-AB9C-06A50EC97FEA}">
      <dgm:prSet/>
      <dgm:spPr/>
      <dgm:t>
        <a:bodyPr/>
        <a:lstStyle/>
        <a:p>
          <a:endParaRPr lang="en-US"/>
        </a:p>
      </dgm:t>
    </dgm:pt>
    <dgm:pt modelId="{82BF18CF-D88F-4BE4-AFF7-BFA6C3D0785C}" type="pres">
      <dgm:prSet presAssocID="{3AC79493-D067-4D1B-B3C7-191299BA611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7C4D231-C39E-4F61-B3C5-5934114A072D}" type="pres">
      <dgm:prSet presAssocID="{95780E50-B9AE-4795-9D37-FD3A9930D174}" presName="parentText" presStyleLbl="node1" presStyleIdx="0" presStyleCnt="2" custScaleX="54869" custScaleY="67629" custLinFactNeighborX="-7791" custLinFactNeighborY="-526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75EAD9-4CA8-4F72-AF86-2C7BE2B0312F}" type="pres">
      <dgm:prSet presAssocID="{95780E50-B9AE-4795-9D37-FD3A9930D174}" presName="childText" presStyleLbl="revTx" presStyleIdx="0" presStyleCnt="2" custScaleX="88158" custLinFactNeighborX="8947" custLinFactNeighborY="-20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3686F3-A117-402E-9595-8A573C3ECCAA}" type="pres">
      <dgm:prSet presAssocID="{CFC5161F-CCF1-4B04-8FA5-C9DE60A50752}" presName="parentText" presStyleLbl="node1" presStyleIdx="1" presStyleCnt="2" custScaleX="53603" custScaleY="70826" custLinFactNeighborX="18052" custLinFactNeighborY="-118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EB7507-96E2-470D-8A2C-15048DC1B07A}" type="pres">
      <dgm:prSet presAssocID="{CFC5161F-CCF1-4B04-8FA5-C9DE60A50752}" presName="childText" presStyleLbl="revTx" presStyleIdx="1" presStyleCnt="2" custScaleX="56928" custLinFactNeighborX="40380" custLinFactNeighborY="156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1BC51BA-8736-47CF-87EE-1388DDEE70D0}" type="presOf" srcId="{3AC79493-D067-4D1B-B3C7-191299BA611E}" destId="{82BF18CF-D88F-4BE4-AFF7-BFA6C3D0785C}" srcOrd="0" destOrd="0" presId="urn:microsoft.com/office/officeart/2005/8/layout/vList2"/>
    <dgm:cxn modelId="{FB2D714F-1653-4F6E-AB9C-06A50EC97FEA}" srcId="{95780E50-B9AE-4795-9D37-FD3A9930D174}" destId="{E832CA05-0C66-4541-AF6E-025ABCD953F3}" srcOrd="2" destOrd="0" parTransId="{8A3C47B8-ABC8-45EC-B73A-9D4485F2CFC4}" sibTransId="{87286439-C53B-4E6C-8BDC-0C014AC3951E}"/>
    <dgm:cxn modelId="{9FE8E1EF-2835-4341-84C7-887D24A08123}" srcId="{95780E50-B9AE-4795-9D37-FD3A9930D174}" destId="{0CF0AC26-6AD1-4A72-8ED6-9EF33984BE29}" srcOrd="1" destOrd="0" parTransId="{EF7AECDD-44E3-4DB1-BEA1-59288E62CB35}" sibTransId="{E9CC9828-8A08-4204-98E5-C99DF99164D9}"/>
    <dgm:cxn modelId="{7626258B-4C65-4CEB-828F-0B9CC41CE67B}" srcId="{95780E50-B9AE-4795-9D37-FD3A9930D174}" destId="{028A39EF-3018-4131-8E01-4F9599F392A5}" srcOrd="0" destOrd="0" parTransId="{DDB5804A-4595-4BCD-9339-2251573EEB7E}" sibTransId="{53913FB8-76ED-4848-8B36-A7A07F94AB81}"/>
    <dgm:cxn modelId="{E5AEC7D5-FF5F-4951-A14A-902A05B8CA22}" srcId="{3AC79493-D067-4D1B-B3C7-191299BA611E}" destId="{95780E50-B9AE-4795-9D37-FD3A9930D174}" srcOrd="0" destOrd="0" parTransId="{5A8D6538-35F8-44F2-9508-1BA3C67EF034}" sibTransId="{1AFB1B83-B82D-4637-ABD3-D16CD2397A10}"/>
    <dgm:cxn modelId="{02FDD48D-B5BF-4228-86A1-824D4187173C}" type="presOf" srcId="{CFC5161F-CCF1-4B04-8FA5-C9DE60A50752}" destId="{1F3686F3-A117-402E-9595-8A573C3ECCAA}" srcOrd="0" destOrd="0" presId="urn:microsoft.com/office/officeart/2005/8/layout/vList2"/>
    <dgm:cxn modelId="{E5B582E9-961D-47AF-B784-DDCCA4539DEA}" srcId="{3AC79493-D067-4D1B-B3C7-191299BA611E}" destId="{CFC5161F-CCF1-4B04-8FA5-C9DE60A50752}" srcOrd="1" destOrd="0" parTransId="{8DC1E7B8-9BF4-463E-A6D9-18546B325778}" sibTransId="{78622DD1-DB82-42DC-90E4-DDA72463BCFB}"/>
    <dgm:cxn modelId="{A5B95731-1046-4EB5-B1CD-BDEEB04AC722}" srcId="{CFC5161F-CCF1-4B04-8FA5-C9DE60A50752}" destId="{C84B856A-64D9-45C2-8BBA-CA8E28F8030A}" srcOrd="0" destOrd="0" parTransId="{4E051640-ACCD-46AB-8155-598E3DF0E7EB}" sibTransId="{4E44D3D7-242A-41FE-98B5-5448BB65592B}"/>
    <dgm:cxn modelId="{C6DCF18C-1E33-4C21-B676-636BFF36530B}" type="presOf" srcId="{0CF0AC26-6AD1-4A72-8ED6-9EF33984BE29}" destId="{4575EAD9-4CA8-4F72-AF86-2C7BE2B0312F}" srcOrd="0" destOrd="1" presId="urn:microsoft.com/office/officeart/2005/8/layout/vList2"/>
    <dgm:cxn modelId="{D5AE532B-64FE-4921-A816-3E52306B6C2E}" type="presOf" srcId="{E832CA05-0C66-4541-AF6E-025ABCD953F3}" destId="{4575EAD9-4CA8-4F72-AF86-2C7BE2B0312F}" srcOrd="0" destOrd="2" presId="urn:microsoft.com/office/officeart/2005/8/layout/vList2"/>
    <dgm:cxn modelId="{3C7D3E31-6A87-4E81-A27D-02C90A1132DB}" type="presOf" srcId="{C84B856A-64D9-45C2-8BBA-CA8E28F8030A}" destId="{E4EB7507-96E2-470D-8A2C-15048DC1B07A}" srcOrd="0" destOrd="0" presId="urn:microsoft.com/office/officeart/2005/8/layout/vList2"/>
    <dgm:cxn modelId="{31480A23-9028-4316-B192-4E746680B61B}" type="presOf" srcId="{95780E50-B9AE-4795-9D37-FD3A9930D174}" destId="{27C4D231-C39E-4F61-B3C5-5934114A072D}" srcOrd="0" destOrd="0" presId="urn:microsoft.com/office/officeart/2005/8/layout/vList2"/>
    <dgm:cxn modelId="{2E2D3679-F873-43C3-A355-7E4D2BFB27B0}" type="presOf" srcId="{028A39EF-3018-4131-8E01-4F9599F392A5}" destId="{4575EAD9-4CA8-4F72-AF86-2C7BE2B0312F}" srcOrd="0" destOrd="0" presId="urn:microsoft.com/office/officeart/2005/8/layout/vList2"/>
    <dgm:cxn modelId="{FB2DEC15-5EF4-48F7-B221-EFA9BCB364D0}" type="presParOf" srcId="{82BF18CF-D88F-4BE4-AFF7-BFA6C3D0785C}" destId="{27C4D231-C39E-4F61-B3C5-5934114A072D}" srcOrd="0" destOrd="0" presId="urn:microsoft.com/office/officeart/2005/8/layout/vList2"/>
    <dgm:cxn modelId="{3832C364-4BA8-4BC5-911A-65066414F042}" type="presParOf" srcId="{82BF18CF-D88F-4BE4-AFF7-BFA6C3D0785C}" destId="{4575EAD9-4CA8-4F72-AF86-2C7BE2B0312F}" srcOrd="1" destOrd="0" presId="urn:microsoft.com/office/officeart/2005/8/layout/vList2"/>
    <dgm:cxn modelId="{AB7B0126-2D45-405C-B187-CC980CF361C5}" type="presParOf" srcId="{82BF18CF-D88F-4BE4-AFF7-BFA6C3D0785C}" destId="{1F3686F3-A117-402E-9595-8A573C3ECCAA}" srcOrd="2" destOrd="0" presId="urn:microsoft.com/office/officeart/2005/8/layout/vList2"/>
    <dgm:cxn modelId="{A66C5B97-D0EA-45A2-8623-24B4C73E6FAF}" type="presParOf" srcId="{82BF18CF-D88F-4BE4-AFF7-BFA6C3D0785C}" destId="{E4EB7507-96E2-470D-8A2C-15048DC1B07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3F0C920-CF4B-4A76-B423-FD3D28E45225}" type="doc">
      <dgm:prSet loTypeId="urn:microsoft.com/office/officeart/2005/8/layout/matrix1" loCatId="matrix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B169A62-6E85-4513-9FEF-C593F78ED028}">
      <dgm:prSet phldrT="[Text]"/>
      <dgm:spPr/>
      <dgm:t>
        <a:bodyPr/>
        <a:lstStyle/>
        <a:p>
          <a:r>
            <a:rPr lang="en-US" dirty="0" smtClean="0"/>
            <a:t>PFM</a:t>
          </a:r>
          <a:endParaRPr lang="en-US" dirty="0"/>
        </a:p>
      </dgm:t>
    </dgm:pt>
    <dgm:pt modelId="{8A52F6EE-1899-417F-9227-EBD29D079EE2}" type="parTrans" cxnId="{768FD849-6957-4DC7-9CAD-920FEC374DF2}">
      <dgm:prSet/>
      <dgm:spPr/>
      <dgm:t>
        <a:bodyPr/>
        <a:lstStyle/>
        <a:p>
          <a:endParaRPr lang="en-US"/>
        </a:p>
      </dgm:t>
    </dgm:pt>
    <dgm:pt modelId="{618807ED-6949-448C-BB12-B2330FED9855}" type="sibTrans" cxnId="{768FD849-6957-4DC7-9CAD-920FEC374DF2}">
      <dgm:prSet/>
      <dgm:spPr/>
      <dgm:t>
        <a:bodyPr/>
        <a:lstStyle/>
        <a:p>
          <a:endParaRPr lang="en-US"/>
        </a:p>
      </dgm:t>
    </dgm:pt>
    <dgm:pt modelId="{0948D03D-361D-464E-87ED-453B1B1E80AA}">
      <dgm:prSet phldrT="[Text]" custT="1"/>
      <dgm:spPr>
        <a:solidFill>
          <a:schemeClr val="accent2"/>
        </a:solidFill>
      </dgm:spPr>
      <dgm:t>
        <a:bodyPr/>
        <a:lstStyle/>
        <a:p>
          <a:pPr algn="ctr"/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Communication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Meeting, Email, Skype, Hangout…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9D54C651-1E38-4FF0-AAA6-0EDD1C966258}" type="parTrans" cxnId="{9EDFA7C9-E789-4579-A10E-485F7D13B182}">
      <dgm:prSet/>
      <dgm:spPr/>
      <dgm:t>
        <a:bodyPr/>
        <a:lstStyle/>
        <a:p>
          <a:endParaRPr lang="en-US"/>
        </a:p>
      </dgm:t>
    </dgm:pt>
    <dgm:pt modelId="{15991E6D-3E8C-4FF5-A076-BA5F45A0EB01}" type="sibTrans" cxnId="{9EDFA7C9-E789-4579-A10E-485F7D13B182}">
      <dgm:prSet/>
      <dgm:spPr/>
      <dgm:t>
        <a:bodyPr/>
        <a:lstStyle/>
        <a:p>
          <a:endParaRPr lang="en-US"/>
        </a:p>
      </dgm:t>
    </dgm:pt>
    <dgm:pt modelId="{44ED361E-4E0A-4C57-8B9C-8D6C7E188347}">
      <dgm:prSet phldrT="[Text]" custT="1"/>
      <dgm:spPr/>
      <dgm:t>
        <a:bodyPr/>
        <a:lstStyle/>
        <a:p>
          <a:pPr algn="ctr"/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Time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Follow Capstone Project Requirements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Buffer: 10 days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7BD18F9C-5F1A-4F97-8CC3-22822FBA58C1}" type="parTrans" cxnId="{505604F8-B105-4743-9E15-5FDD5A312871}">
      <dgm:prSet/>
      <dgm:spPr/>
      <dgm:t>
        <a:bodyPr/>
        <a:lstStyle/>
        <a:p>
          <a:endParaRPr lang="en-US"/>
        </a:p>
      </dgm:t>
    </dgm:pt>
    <dgm:pt modelId="{C5ED5EFE-629C-47D6-A53B-5F741AE965FD}" type="sibTrans" cxnId="{505604F8-B105-4743-9E15-5FDD5A312871}">
      <dgm:prSet/>
      <dgm:spPr/>
      <dgm:t>
        <a:bodyPr/>
        <a:lstStyle/>
        <a:p>
          <a:endParaRPr lang="en-US"/>
        </a:p>
      </dgm:t>
    </dgm:pt>
    <dgm:pt modelId="{E83F522F-E734-4A2C-8068-BA5E8193EEA9}">
      <dgm:prSet phldrT="[Text]" custT="1"/>
      <dgm:spPr/>
      <dgm:t>
        <a:bodyPr/>
        <a:lstStyle/>
        <a:p>
          <a:pPr algn="ctr">
            <a:spcAft>
              <a:spcPts val="1200"/>
            </a:spcAft>
          </a:pPr>
          <a:r>
            <a:rPr lang="en-US" sz="2500" b="1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Weekly Meeting</a:t>
          </a:r>
        </a:p>
        <a:p>
          <a:pPr algn="l">
            <a:spcAft>
              <a:spcPts val="1200"/>
            </a:spcAft>
          </a:pPr>
          <a:r>
            <a:rPr lang="en-US" sz="25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Checking progress</a:t>
          </a:r>
        </a:p>
        <a:p>
          <a:pPr algn="l">
            <a:spcAft>
              <a:spcPts val="1200"/>
            </a:spcAft>
          </a:pPr>
          <a:r>
            <a:rPr lang="en-US" sz="2500" b="1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Require</a:t>
          </a:r>
          <a:r>
            <a:rPr lang="en-US" sz="25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: Instructor and all team members.</a:t>
          </a:r>
          <a:endParaRPr lang="en-US" sz="2500" dirty="0"/>
        </a:p>
      </dgm:t>
    </dgm:pt>
    <dgm:pt modelId="{AAE240C5-7DFA-4F1E-B107-7510FC9AC08C}" type="parTrans" cxnId="{12737FC0-88FD-4E40-90FC-A13FC87BEC92}">
      <dgm:prSet/>
      <dgm:spPr/>
      <dgm:t>
        <a:bodyPr/>
        <a:lstStyle/>
        <a:p>
          <a:endParaRPr lang="en-US"/>
        </a:p>
      </dgm:t>
    </dgm:pt>
    <dgm:pt modelId="{1A391793-DEDD-47C5-B387-A1A60FA65FEE}" type="sibTrans" cxnId="{12737FC0-88FD-4E40-90FC-A13FC87BEC92}">
      <dgm:prSet/>
      <dgm:spPr/>
      <dgm:t>
        <a:bodyPr/>
        <a:lstStyle/>
        <a:p>
          <a:endParaRPr lang="en-US"/>
        </a:p>
      </dgm:t>
    </dgm:pt>
    <dgm:pt modelId="{8D1F4B48-4007-47FD-AED7-E6828537A90E}">
      <dgm:prSet phldrT="[Text]" custT="1"/>
      <dgm:spPr>
        <a:solidFill>
          <a:srgbClr val="FFC000"/>
        </a:solidFill>
      </dgm:spPr>
      <dgm:t>
        <a:bodyPr/>
        <a:lstStyle/>
        <a:p>
          <a:pPr algn="ctr"/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Data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Upload and download all project document from SVN: https://piem2012.googlecode.com/svns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82415BE3-162A-42E1-91BD-A32D1ADE261B}" type="parTrans" cxnId="{8ACED8EE-E802-4A58-8FA4-B0A3EDDCE13B}">
      <dgm:prSet/>
      <dgm:spPr/>
      <dgm:t>
        <a:bodyPr/>
        <a:lstStyle/>
        <a:p>
          <a:endParaRPr lang="en-US"/>
        </a:p>
      </dgm:t>
    </dgm:pt>
    <dgm:pt modelId="{65043DCA-ADEE-42EA-A666-AC25FE81E461}" type="sibTrans" cxnId="{8ACED8EE-E802-4A58-8FA4-B0A3EDDCE13B}">
      <dgm:prSet/>
      <dgm:spPr/>
      <dgm:t>
        <a:bodyPr/>
        <a:lstStyle/>
        <a:p>
          <a:endParaRPr lang="en-US"/>
        </a:p>
      </dgm:t>
    </dgm:pt>
    <dgm:pt modelId="{DAD5C99F-2F65-4C43-A468-F4EE409AEA4A}" type="pres">
      <dgm:prSet presAssocID="{D3F0C920-CF4B-4A76-B423-FD3D28E45225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B44C46-2851-49B7-B3AB-7CC93CC575F3}" type="pres">
      <dgm:prSet presAssocID="{D3F0C920-CF4B-4A76-B423-FD3D28E45225}" presName="matrix" presStyleCnt="0"/>
      <dgm:spPr/>
    </dgm:pt>
    <dgm:pt modelId="{4487E218-71EF-4B7B-9544-932EDF18A270}" type="pres">
      <dgm:prSet presAssocID="{D3F0C920-CF4B-4A76-B423-FD3D28E45225}" presName="tile1" presStyleLbl="node1" presStyleIdx="0" presStyleCnt="4"/>
      <dgm:spPr/>
      <dgm:t>
        <a:bodyPr/>
        <a:lstStyle/>
        <a:p>
          <a:endParaRPr lang="en-US"/>
        </a:p>
      </dgm:t>
    </dgm:pt>
    <dgm:pt modelId="{558E8BCE-6740-4DC5-B6E2-B1B97EC58D9A}" type="pres">
      <dgm:prSet presAssocID="{D3F0C920-CF4B-4A76-B423-FD3D28E45225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A72913-1605-46E4-9C9B-18CAFD02DFF7}" type="pres">
      <dgm:prSet presAssocID="{D3F0C920-CF4B-4A76-B423-FD3D28E45225}" presName="tile2" presStyleLbl="node1" presStyleIdx="1" presStyleCnt="4"/>
      <dgm:spPr/>
      <dgm:t>
        <a:bodyPr/>
        <a:lstStyle/>
        <a:p>
          <a:endParaRPr lang="en-US"/>
        </a:p>
      </dgm:t>
    </dgm:pt>
    <dgm:pt modelId="{48A6F56C-DF14-453E-9A6B-C6A89A73F4A2}" type="pres">
      <dgm:prSet presAssocID="{D3F0C920-CF4B-4A76-B423-FD3D28E45225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9515FA-8B6E-4B11-B538-299D13F8B073}" type="pres">
      <dgm:prSet presAssocID="{D3F0C920-CF4B-4A76-B423-FD3D28E45225}" presName="tile3" presStyleLbl="node1" presStyleIdx="2" presStyleCnt="4" custScaleY="99451"/>
      <dgm:spPr/>
      <dgm:t>
        <a:bodyPr/>
        <a:lstStyle/>
        <a:p>
          <a:endParaRPr lang="en-US"/>
        </a:p>
      </dgm:t>
    </dgm:pt>
    <dgm:pt modelId="{06E10F5D-93BF-4B34-95A4-FE168B2C7B17}" type="pres">
      <dgm:prSet presAssocID="{D3F0C920-CF4B-4A76-B423-FD3D28E45225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024D01-E984-4D51-B707-708BEF1F2A83}" type="pres">
      <dgm:prSet presAssocID="{D3F0C920-CF4B-4A76-B423-FD3D28E45225}" presName="tile4" presStyleLbl="node1" presStyleIdx="3" presStyleCnt="4"/>
      <dgm:spPr/>
      <dgm:t>
        <a:bodyPr/>
        <a:lstStyle/>
        <a:p>
          <a:endParaRPr lang="en-US"/>
        </a:p>
      </dgm:t>
    </dgm:pt>
    <dgm:pt modelId="{E249A98F-87E2-475E-A4AD-9E08D35716AA}" type="pres">
      <dgm:prSet presAssocID="{D3F0C920-CF4B-4A76-B423-FD3D28E45225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CECE60-6664-472D-82A7-5E2736D2A483}" type="pres">
      <dgm:prSet presAssocID="{D3F0C920-CF4B-4A76-B423-FD3D28E45225}" presName="centerTile" presStyleLbl="fgShp" presStyleIdx="0" presStyleCnt="1" custScaleX="75758" custScaleY="63158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768FD849-6957-4DC7-9CAD-920FEC374DF2}" srcId="{D3F0C920-CF4B-4A76-B423-FD3D28E45225}" destId="{3B169A62-6E85-4513-9FEF-C593F78ED028}" srcOrd="0" destOrd="0" parTransId="{8A52F6EE-1899-417F-9227-EBD29D079EE2}" sibTransId="{618807ED-6949-448C-BB12-B2330FED9855}"/>
    <dgm:cxn modelId="{BFD80574-4BA2-4DA0-B2FD-D8EAC75B560B}" type="presOf" srcId="{E83F522F-E734-4A2C-8068-BA5E8193EEA9}" destId="{619515FA-8B6E-4B11-B538-299D13F8B073}" srcOrd="0" destOrd="0" presId="urn:microsoft.com/office/officeart/2005/8/layout/matrix1"/>
    <dgm:cxn modelId="{F5CD46CF-745B-44C7-80D6-C1F1A3A4AA5D}" type="presOf" srcId="{8D1F4B48-4007-47FD-AED7-E6828537A90E}" destId="{E249A98F-87E2-475E-A4AD-9E08D35716AA}" srcOrd="1" destOrd="0" presId="urn:microsoft.com/office/officeart/2005/8/layout/matrix1"/>
    <dgm:cxn modelId="{9EDFA7C9-E789-4579-A10E-485F7D13B182}" srcId="{3B169A62-6E85-4513-9FEF-C593F78ED028}" destId="{0948D03D-361D-464E-87ED-453B1B1E80AA}" srcOrd="0" destOrd="0" parTransId="{9D54C651-1E38-4FF0-AAA6-0EDD1C966258}" sibTransId="{15991E6D-3E8C-4FF5-A076-BA5F45A0EB01}"/>
    <dgm:cxn modelId="{61447138-30B1-4D8E-8CA7-3630DCB3651F}" type="presOf" srcId="{44ED361E-4E0A-4C57-8B9C-8D6C7E188347}" destId="{48A6F56C-DF14-453E-9A6B-C6A89A73F4A2}" srcOrd="1" destOrd="0" presId="urn:microsoft.com/office/officeart/2005/8/layout/matrix1"/>
    <dgm:cxn modelId="{1C10B79B-84EA-4CFB-8E90-D30A2BF960A8}" type="presOf" srcId="{D3F0C920-CF4B-4A76-B423-FD3D28E45225}" destId="{DAD5C99F-2F65-4C43-A468-F4EE409AEA4A}" srcOrd="0" destOrd="0" presId="urn:microsoft.com/office/officeart/2005/8/layout/matrix1"/>
    <dgm:cxn modelId="{BCE175AA-F0DB-45A1-A30D-BE16A50AB7BD}" type="presOf" srcId="{3B169A62-6E85-4513-9FEF-C593F78ED028}" destId="{FBCECE60-6664-472D-82A7-5E2736D2A483}" srcOrd="0" destOrd="0" presId="urn:microsoft.com/office/officeart/2005/8/layout/matrix1"/>
    <dgm:cxn modelId="{133F1891-A73E-4986-98C7-3BF4CB838F06}" type="presOf" srcId="{0948D03D-361D-464E-87ED-453B1B1E80AA}" destId="{558E8BCE-6740-4DC5-B6E2-B1B97EC58D9A}" srcOrd="1" destOrd="0" presId="urn:microsoft.com/office/officeart/2005/8/layout/matrix1"/>
    <dgm:cxn modelId="{DF3C3022-4612-4ED8-8A16-77F9515D67BA}" type="presOf" srcId="{0948D03D-361D-464E-87ED-453B1B1E80AA}" destId="{4487E218-71EF-4B7B-9544-932EDF18A270}" srcOrd="0" destOrd="0" presId="urn:microsoft.com/office/officeart/2005/8/layout/matrix1"/>
    <dgm:cxn modelId="{89B21CFE-8AAF-47BB-BDB5-646BB031EC1D}" type="presOf" srcId="{E83F522F-E734-4A2C-8068-BA5E8193EEA9}" destId="{06E10F5D-93BF-4B34-95A4-FE168B2C7B17}" srcOrd="1" destOrd="0" presId="urn:microsoft.com/office/officeart/2005/8/layout/matrix1"/>
    <dgm:cxn modelId="{505604F8-B105-4743-9E15-5FDD5A312871}" srcId="{3B169A62-6E85-4513-9FEF-C593F78ED028}" destId="{44ED361E-4E0A-4C57-8B9C-8D6C7E188347}" srcOrd="1" destOrd="0" parTransId="{7BD18F9C-5F1A-4F97-8CC3-22822FBA58C1}" sibTransId="{C5ED5EFE-629C-47D6-A53B-5F741AE965FD}"/>
    <dgm:cxn modelId="{B6FF0B65-5360-444B-A44E-952CE9904937}" type="presOf" srcId="{44ED361E-4E0A-4C57-8B9C-8D6C7E188347}" destId="{BFA72913-1605-46E4-9C9B-18CAFD02DFF7}" srcOrd="0" destOrd="0" presId="urn:microsoft.com/office/officeart/2005/8/layout/matrix1"/>
    <dgm:cxn modelId="{CCCDD59F-772E-4168-B53B-C41FDEA78CB4}" type="presOf" srcId="{8D1F4B48-4007-47FD-AED7-E6828537A90E}" destId="{C3024D01-E984-4D51-B707-708BEF1F2A83}" srcOrd="0" destOrd="0" presId="urn:microsoft.com/office/officeart/2005/8/layout/matrix1"/>
    <dgm:cxn modelId="{12737FC0-88FD-4E40-90FC-A13FC87BEC92}" srcId="{3B169A62-6E85-4513-9FEF-C593F78ED028}" destId="{E83F522F-E734-4A2C-8068-BA5E8193EEA9}" srcOrd="2" destOrd="0" parTransId="{AAE240C5-7DFA-4F1E-B107-7510FC9AC08C}" sibTransId="{1A391793-DEDD-47C5-B387-A1A60FA65FEE}"/>
    <dgm:cxn modelId="{8ACED8EE-E802-4A58-8FA4-B0A3EDDCE13B}" srcId="{3B169A62-6E85-4513-9FEF-C593F78ED028}" destId="{8D1F4B48-4007-47FD-AED7-E6828537A90E}" srcOrd="3" destOrd="0" parTransId="{82415BE3-162A-42E1-91BD-A32D1ADE261B}" sibTransId="{65043DCA-ADEE-42EA-A666-AC25FE81E461}"/>
    <dgm:cxn modelId="{DFA3147F-3074-40C1-9120-5BE607070882}" type="presParOf" srcId="{DAD5C99F-2F65-4C43-A468-F4EE409AEA4A}" destId="{92B44C46-2851-49B7-B3AB-7CC93CC575F3}" srcOrd="0" destOrd="0" presId="urn:microsoft.com/office/officeart/2005/8/layout/matrix1"/>
    <dgm:cxn modelId="{63664D4A-32D3-4D58-BACA-75B55F2AA9C8}" type="presParOf" srcId="{92B44C46-2851-49B7-B3AB-7CC93CC575F3}" destId="{4487E218-71EF-4B7B-9544-932EDF18A270}" srcOrd="0" destOrd="0" presId="urn:microsoft.com/office/officeart/2005/8/layout/matrix1"/>
    <dgm:cxn modelId="{701A9543-052A-41E4-9791-874D9D11E37A}" type="presParOf" srcId="{92B44C46-2851-49B7-B3AB-7CC93CC575F3}" destId="{558E8BCE-6740-4DC5-B6E2-B1B97EC58D9A}" srcOrd="1" destOrd="0" presId="urn:microsoft.com/office/officeart/2005/8/layout/matrix1"/>
    <dgm:cxn modelId="{BB5A3B79-0B96-4649-A903-7D1B91190042}" type="presParOf" srcId="{92B44C46-2851-49B7-B3AB-7CC93CC575F3}" destId="{BFA72913-1605-46E4-9C9B-18CAFD02DFF7}" srcOrd="2" destOrd="0" presId="urn:microsoft.com/office/officeart/2005/8/layout/matrix1"/>
    <dgm:cxn modelId="{FCA93121-329F-4600-8BC8-87E750495351}" type="presParOf" srcId="{92B44C46-2851-49B7-B3AB-7CC93CC575F3}" destId="{48A6F56C-DF14-453E-9A6B-C6A89A73F4A2}" srcOrd="3" destOrd="0" presId="urn:microsoft.com/office/officeart/2005/8/layout/matrix1"/>
    <dgm:cxn modelId="{E2748C6C-847F-43B0-9688-0EA618966650}" type="presParOf" srcId="{92B44C46-2851-49B7-B3AB-7CC93CC575F3}" destId="{619515FA-8B6E-4B11-B538-299D13F8B073}" srcOrd="4" destOrd="0" presId="urn:microsoft.com/office/officeart/2005/8/layout/matrix1"/>
    <dgm:cxn modelId="{D0C3E023-58A4-45B7-853A-A267B317F6B3}" type="presParOf" srcId="{92B44C46-2851-49B7-B3AB-7CC93CC575F3}" destId="{06E10F5D-93BF-4B34-95A4-FE168B2C7B17}" srcOrd="5" destOrd="0" presId="urn:microsoft.com/office/officeart/2005/8/layout/matrix1"/>
    <dgm:cxn modelId="{F3386CA5-1E2C-4303-8FC9-F37DBB11B218}" type="presParOf" srcId="{92B44C46-2851-49B7-B3AB-7CC93CC575F3}" destId="{C3024D01-E984-4D51-B707-708BEF1F2A83}" srcOrd="6" destOrd="0" presId="urn:microsoft.com/office/officeart/2005/8/layout/matrix1"/>
    <dgm:cxn modelId="{9A33A295-DFEA-45AE-8BD0-C66DEC6E1F69}" type="presParOf" srcId="{92B44C46-2851-49B7-B3AB-7CC93CC575F3}" destId="{E249A98F-87E2-475E-A4AD-9E08D35716AA}" srcOrd="7" destOrd="0" presId="urn:microsoft.com/office/officeart/2005/8/layout/matrix1"/>
    <dgm:cxn modelId="{3C79A233-A673-4E38-80DA-76B3A2CA6D8D}" type="presParOf" srcId="{DAD5C99F-2F65-4C43-A468-F4EE409AEA4A}" destId="{FBCECE60-6664-472D-82A7-5E2736D2A483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B1313B-89BB-46F6-8BB3-B12EFAA81FA4}" type="doc">
      <dgm:prSet loTypeId="urn:microsoft.com/office/officeart/2005/8/layout/lProcess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1DF4B7-09C3-47E5-9FC8-2E735703F3BC}">
      <dgm:prSet phldrT="[Text]" custT="1"/>
      <dgm:spPr/>
      <dgm:t>
        <a:bodyPr/>
        <a:lstStyle/>
        <a:p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Management </a:t>
          </a:r>
          <a:endParaRPr lang="en-US" sz="2500" b="1" dirty="0">
            <a:latin typeface="Times New Roman" pitchFamily="18" charset="0"/>
            <a:cs typeface="Times New Roman" pitchFamily="18" charset="0"/>
          </a:endParaRPr>
        </a:p>
      </dgm:t>
    </dgm:pt>
    <dgm:pt modelId="{D18F810A-B421-49EE-AA58-FB770275C2B5}" type="parTrans" cxnId="{80F25E9F-9E03-4395-9A98-185F1702BD59}">
      <dgm:prSet/>
      <dgm:spPr/>
      <dgm:t>
        <a:bodyPr/>
        <a:lstStyle/>
        <a:p>
          <a:endParaRPr lang="en-US"/>
        </a:p>
      </dgm:t>
    </dgm:pt>
    <dgm:pt modelId="{6BFE9697-0100-4D84-BBA9-6D43F04440B6}" type="sibTrans" cxnId="{80F25E9F-9E03-4395-9A98-185F1702BD59}">
      <dgm:prSet/>
      <dgm:spPr/>
      <dgm:t>
        <a:bodyPr/>
        <a:lstStyle/>
        <a:p>
          <a:endParaRPr lang="en-US"/>
        </a:p>
      </dgm:t>
    </dgm:pt>
    <dgm:pt modelId="{5EAE82E4-F66D-4412-A6A7-409944AEA2FA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Record all transactions (expense, income…)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7E482E4A-0481-4732-95CF-DDC2FD690A5C}" type="parTrans" cxnId="{22090B88-9EA4-4D8A-88A9-7E11171306C2}">
      <dgm:prSet/>
      <dgm:spPr/>
      <dgm:t>
        <a:bodyPr/>
        <a:lstStyle/>
        <a:p>
          <a:endParaRPr lang="en-US"/>
        </a:p>
      </dgm:t>
    </dgm:pt>
    <dgm:pt modelId="{31C92450-3DD4-4B6B-A6DE-898F7BC82B1D}" type="sibTrans" cxnId="{22090B88-9EA4-4D8A-88A9-7E11171306C2}">
      <dgm:prSet/>
      <dgm:spPr/>
      <dgm:t>
        <a:bodyPr/>
        <a:lstStyle/>
        <a:p>
          <a:endParaRPr lang="en-US"/>
        </a:p>
      </dgm:t>
    </dgm:pt>
    <dgm:pt modelId="{E86F51FD-7F6E-4C9C-9670-DC4513B8A167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Edit all transactions, warnings…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9558B0DE-5CE4-4DB4-8D15-F7A139DFADBC}" type="parTrans" cxnId="{E868ABB4-BF06-48A9-84F9-8C1616EF9F52}">
      <dgm:prSet/>
      <dgm:spPr/>
      <dgm:t>
        <a:bodyPr/>
        <a:lstStyle/>
        <a:p>
          <a:endParaRPr lang="en-US"/>
        </a:p>
      </dgm:t>
    </dgm:pt>
    <dgm:pt modelId="{F54FA20F-EABA-437C-8E5E-8A702F8E7AF8}" type="sibTrans" cxnId="{E868ABB4-BF06-48A9-84F9-8C1616EF9F52}">
      <dgm:prSet/>
      <dgm:spPr/>
      <dgm:t>
        <a:bodyPr/>
        <a:lstStyle/>
        <a:p>
          <a:endParaRPr lang="en-US"/>
        </a:p>
      </dgm:t>
    </dgm:pt>
    <dgm:pt modelId="{737CD4F6-E919-4431-8E32-AE470652A94A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Setup warning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2DE59499-AB3B-466A-9656-96985B369A5C}" type="parTrans" cxnId="{41463554-B2F5-43FB-B3A0-ECA0F8774504}">
      <dgm:prSet/>
      <dgm:spPr/>
      <dgm:t>
        <a:bodyPr/>
        <a:lstStyle/>
        <a:p>
          <a:endParaRPr lang="en-US"/>
        </a:p>
      </dgm:t>
    </dgm:pt>
    <dgm:pt modelId="{1482E3EF-6409-4F04-B5A8-1056ACFBBC09}" type="sibTrans" cxnId="{41463554-B2F5-43FB-B3A0-ECA0F8774504}">
      <dgm:prSet/>
      <dgm:spPr/>
      <dgm:t>
        <a:bodyPr/>
        <a:lstStyle/>
        <a:p>
          <a:endParaRPr lang="en-US"/>
        </a:p>
      </dgm:t>
    </dgm:pt>
    <dgm:pt modelId="{81304A1B-7DEA-419E-9047-CD7B3BEDD7F5}">
      <dgm:prSet phldrT="[Text]" custT="1"/>
      <dgm:spPr/>
      <dgm:t>
        <a:bodyPr/>
        <a:lstStyle/>
        <a:p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Track</a:t>
          </a:r>
          <a:endParaRPr lang="en-US" sz="2500" b="1" dirty="0">
            <a:latin typeface="Times New Roman" pitchFamily="18" charset="0"/>
            <a:cs typeface="Times New Roman" pitchFamily="18" charset="0"/>
          </a:endParaRPr>
        </a:p>
      </dgm:t>
    </dgm:pt>
    <dgm:pt modelId="{2C0DBA39-E9D4-401B-BD1A-534DA64D268B}" type="parTrans" cxnId="{FA7C4E63-D6B3-442A-8D4E-37A0FA7A32AF}">
      <dgm:prSet/>
      <dgm:spPr/>
      <dgm:t>
        <a:bodyPr/>
        <a:lstStyle/>
        <a:p>
          <a:endParaRPr lang="en-US"/>
        </a:p>
      </dgm:t>
    </dgm:pt>
    <dgm:pt modelId="{3B169988-0F46-4DCF-BDAC-394C62243178}" type="sibTrans" cxnId="{FA7C4E63-D6B3-442A-8D4E-37A0FA7A32AF}">
      <dgm:prSet/>
      <dgm:spPr/>
      <dgm:t>
        <a:bodyPr/>
        <a:lstStyle/>
        <a:p>
          <a:endParaRPr lang="en-US"/>
        </a:p>
      </dgm:t>
    </dgm:pt>
    <dgm:pt modelId="{008AF72C-C0BA-45D8-AD3F-2CC785198D4A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View all transactions, warnings…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672197E0-08AA-444F-AD90-DA292D729647}" type="parTrans" cxnId="{7BBAEA11-1721-450F-880D-62C9E434D034}">
      <dgm:prSet/>
      <dgm:spPr/>
      <dgm:t>
        <a:bodyPr/>
        <a:lstStyle/>
        <a:p>
          <a:endParaRPr lang="en-US"/>
        </a:p>
      </dgm:t>
    </dgm:pt>
    <dgm:pt modelId="{772BD2DB-7353-43CB-9A80-C3B7DF0C89ED}" type="sibTrans" cxnId="{7BBAEA11-1721-450F-880D-62C9E434D034}">
      <dgm:prSet/>
      <dgm:spPr/>
      <dgm:t>
        <a:bodyPr/>
        <a:lstStyle/>
        <a:p>
          <a:endParaRPr lang="en-US"/>
        </a:p>
      </dgm:t>
    </dgm:pt>
    <dgm:pt modelId="{A1C90D80-2AFA-44DE-9ED5-9BA916523335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View statistics report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09754CE1-D411-4BA7-9F16-199DCF042399}" type="parTrans" cxnId="{5F2E251A-415B-4BE4-B1E7-119017BCBB3F}">
      <dgm:prSet/>
      <dgm:spPr/>
      <dgm:t>
        <a:bodyPr/>
        <a:lstStyle/>
        <a:p>
          <a:endParaRPr lang="en-US"/>
        </a:p>
      </dgm:t>
    </dgm:pt>
    <dgm:pt modelId="{9461743C-6F58-4639-BFD1-7AF2511AAA7D}" type="sibTrans" cxnId="{5F2E251A-415B-4BE4-B1E7-119017BCBB3F}">
      <dgm:prSet/>
      <dgm:spPr/>
      <dgm:t>
        <a:bodyPr/>
        <a:lstStyle/>
        <a:p>
          <a:endParaRPr lang="en-US"/>
        </a:p>
      </dgm:t>
    </dgm:pt>
    <dgm:pt modelId="{8C1A3D42-3D6D-42BB-80E8-B4CD1A0CCFC5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Synchronize data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942CAE43-98F7-40D8-8A9B-ACCC002DF02B}" type="parTrans" cxnId="{96493C3D-01DE-4263-9A7D-4985A4255718}">
      <dgm:prSet/>
      <dgm:spPr/>
      <dgm:t>
        <a:bodyPr/>
        <a:lstStyle/>
        <a:p>
          <a:endParaRPr lang="en-US"/>
        </a:p>
      </dgm:t>
    </dgm:pt>
    <dgm:pt modelId="{913AD7B0-117D-4963-AD69-9B19C78F0B0F}" type="sibTrans" cxnId="{96493C3D-01DE-4263-9A7D-4985A4255718}">
      <dgm:prSet/>
      <dgm:spPr/>
      <dgm:t>
        <a:bodyPr/>
        <a:lstStyle/>
        <a:p>
          <a:endParaRPr lang="en-US"/>
        </a:p>
      </dgm:t>
    </dgm:pt>
    <dgm:pt modelId="{C5BC7244-3C8F-4F16-9A2F-13FCFF64CE60}" type="pres">
      <dgm:prSet presAssocID="{80B1313B-89BB-46F6-8BB3-B12EFAA81FA4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3B24C6E-7826-44B1-B01B-DFBC92A98CDE}" type="pres">
      <dgm:prSet presAssocID="{221DF4B7-09C3-47E5-9FC8-2E735703F3BC}" presName="compNode" presStyleCnt="0"/>
      <dgm:spPr/>
    </dgm:pt>
    <dgm:pt modelId="{14286DBB-0B03-48C0-9F52-4D11889ECE96}" type="pres">
      <dgm:prSet presAssocID="{221DF4B7-09C3-47E5-9FC8-2E735703F3BC}" presName="aNode" presStyleLbl="bgShp" presStyleIdx="0" presStyleCnt="2"/>
      <dgm:spPr/>
      <dgm:t>
        <a:bodyPr/>
        <a:lstStyle/>
        <a:p>
          <a:endParaRPr lang="en-US"/>
        </a:p>
      </dgm:t>
    </dgm:pt>
    <dgm:pt modelId="{8B4C74AC-0414-4960-BE72-3C351EC5AB54}" type="pres">
      <dgm:prSet presAssocID="{221DF4B7-09C3-47E5-9FC8-2E735703F3BC}" presName="textNode" presStyleLbl="bgShp" presStyleIdx="0" presStyleCnt="2"/>
      <dgm:spPr/>
      <dgm:t>
        <a:bodyPr/>
        <a:lstStyle/>
        <a:p>
          <a:endParaRPr lang="en-US"/>
        </a:p>
      </dgm:t>
    </dgm:pt>
    <dgm:pt modelId="{8313CEDE-04F9-449F-A8F8-3093D7FB3174}" type="pres">
      <dgm:prSet presAssocID="{221DF4B7-09C3-47E5-9FC8-2E735703F3BC}" presName="compChildNode" presStyleCnt="0"/>
      <dgm:spPr/>
    </dgm:pt>
    <dgm:pt modelId="{EAE00AC3-6725-472F-A8DB-66B6C4612D5A}" type="pres">
      <dgm:prSet presAssocID="{221DF4B7-09C3-47E5-9FC8-2E735703F3BC}" presName="theInnerList" presStyleCnt="0"/>
      <dgm:spPr/>
    </dgm:pt>
    <dgm:pt modelId="{1B94C5E8-7C56-4CD6-A770-29BCE4AEDCEA}" type="pres">
      <dgm:prSet presAssocID="{5EAE82E4-F66D-4412-A6A7-409944AEA2FA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759B3C-A4E0-4ADE-9595-E0C9CEF7EEF8}" type="pres">
      <dgm:prSet presAssocID="{5EAE82E4-F66D-4412-A6A7-409944AEA2FA}" presName="aSpace2" presStyleCnt="0"/>
      <dgm:spPr/>
    </dgm:pt>
    <dgm:pt modelId="{3101004E-B5DB-4D50-AF5A-5B8939BFDFD5}" type="pres">
      <dgm:prSet presAssocID="{E86F51FD-7F6E-4C9C-9670-DC4513B8A167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0321B6-27A2-4EA4-83E0-80FAEBD83CAC}" type="pres">
      <dgm:prSet presAssocID="{E86F51FD-7F6E-4C9C-9670-DC4513B8A167}" presName="aSpace2" presStyleCnt="0"/>
      <dgm:spPr/>
    </dgm:pt>
    <dgm:pt modelId="{5D2A930F-6CAE-413C-B756-8B822330D0B8}" type="pres">
      <dgm:prSet presAssocID="{737CD4F6-E919-4431-8E32-AE470652A94A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5FFFED-EABF-4536-901D-AB0E2A487D21}" type="pres">
      <dgm:prSet presAssocID="{221DF4B7-09C3-47E5-9FC8-2E735703F3BC}" presName="aSpace" presStyleCnt="0"/>
      <dgm:spPr/>
    </dgm:pt>
    <dgm:pt modelId="{32EEC86D-FA63-491E-B1B9-BE350EDF86A1}" type="pres">
      <dgm:prSet presAssocID="{81304A1B-7DEA-419E-9047-CD7B3BEDD7F5}" presName="compNode" presStyleCnt="0"/>
      <dgm:spPr/>
    </dgm:pt>
    <dgm:pt modelId="{4FE57FDC-2A42-4774-B136-996D6B7B5C40}" type="pres">
      <dgm:prSet presAssocID="{81304A1B-7DEA-419E-9047-CD7B3BEDD7F5}" presName="aNode" presStyleLbl="bgShp" presStyleIdx="1" presStyleCnt="2"/>
      <dgm:spPr/>
      <dgm:t>
        <a:bodyPr/>
        <a:lstStyle/>
        <a:p>
          <a:endParaRPr lang="en-US"/>
        </a:p>
      </dgm:t>
    </dgm:pt>
    <dgm:pt modelId="{693B1C3F-9DA0-4B4F-9326-933C767AA086}" type="pres">
      <dgm:prSet presAssocID="{81304A1B-7DEA-419E-9047-CD7B3BEDD7F5}" presName="textNode" presStyleLbl="bgShp" presStyleIdx="1" presStyleCnt="2"/>
      <dgm:spPr/>
      <dgm:t>
        <a:bodyPr/>
        <a:lstStyle/>
        <a:p>
          <a:endParaRPr lang="en-US"/>
        </a:p>
      </dgm:t>
    </dgm:pt>
    <dgm:pt modelId="{3E149BED-F947-41BC-979A-770D7658DDBB}" type="pres">
      <dgm:prSet presAssocID="{81304A1B-7DEA-419E-9047-CD7B3BEDD7F5}" presName="compChildNode" presStyleCnt="0"/>
      <dgm:spPr/>
    </dgm:pt>
    <dgm:pt modelId="{18AFE783-06CF-44EB-A5DE-30501EC45FA7}" type="pres">
      <dgm:prSet presAssocID="{81304A1B-7DEA-419E-9047-CD7B3BEDD7F5}" presName="theInnerList" presStyleCnt="0"/>
      <dgm:spPr/>
    </dgm:pt>
    <dgm:pt modelId="{767FB6D3-D17D-448A-9103-04176A5951F9}" type="pres">
      <dgm:prSet presAssocID="{008AF72C-C0BA-45D8-AD3F-2CC785198D4A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35B5E1-0683-47CF-AD68-FBD16797E4EF}" type="pres">
      <dgm:prSet presAssocID="{008AF72C-C0BA-45D8-AD3F-2CC785198D4A}" presName="aSpace2" presStyleCnt="0"/>
      <dgm:spPr/>
    </dgm:pt>
    <dgm:pt modelId="{E07D945A-ECCA-4650-B8DF-F3B8219358D1}" type="pres">
      <dgm:prSet presAssocID="{A1C90D80-2AFA-44DE-9ED5-9BA916523335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15B72E-2FEB-4429-980C-AE8BCDECF72A}" type="pres">
      <dgm:prSet presAssocID="{A1C90D80-2AFA-44DE-9ED5-9BA916523335}" presName="aSpace2" presStyleCnt="0"/>
      <dgm:spPr/>
    </dgm:pt>
    <dgm:pt modelId="{23B35DEC-8772-4716-BEC1-D8D6AA65C0C4}" type="pres">
      <dgm:prSet presAssocID="{8C1A3D42-3D6D-42BB-80E8-B4CD1A0CCFC5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0B3ABB6-F73C-4C17-B07B-A2C9EF071658}" type="presOf" srcId="{8C1A3D42-3D6D-42BB-80E8-B4CD1A0CCFC5}" destId="{23B35DEC-8772-4716-BEC1-D8D6AA65C0C4}" srcOrd="0" destOrd="0" presId="urn:microsoft.com/office/officeart/2005/8/layout/lProcess2"/>
    <dgm:cxn modelId="{80F25E9F-9E03-4395-9A98-185F1702BD59}" srcId="{80B1313B-89BB-46F6-8BB3-B12EFAA81FA4}" destId="{221DF4B7-09C3-47E5-9FC8-2E735703F3BC}" srcOrd="0" destOrd="0" parTransId="{D18F810A-B421-49EE-AA58-FB770275C2B5}" sibTransId="{6BFE9697-0100-4D84-BBA9-6D43F04440B6}"/>
    <dgm:cxn modelId="{F092FDD4-550A-4168-90FC-B62CF80D3B2E}" type="presOf" srcId="{81304A1B-7DEA-419E-9047-CD7B3BEDD7F5}" destId="{4FE57FDC-2A42-4774-B136-996D6B7B5C40}" srcOrd="0" destOrd="0" presId="urn:microsoft.com/office/officeart/2005/8/layout/lProcess2"/>
    <dgm:cxn modelId="{22090B88-9EA4-4D8A-88A9-7E11171306C2}" srcId="{221DF4B7-09C3-47E5-9FC8-2E735703F3BC}" destId="{5EAE82E4-F66D-4412-A6A7-409944AEA2FA}" srcOrd="0" destOrd="0" parTransId="{7E482E4A-0481-4732-95CF-DDC2FD690A5C}" sibTransId="{31C92450-3DD4-4B6B-A6DE-898F7BC82B1D}"/>
    <dgm:cxn modelId="{3F726356-4CA7-4244-9DDF-70B00D11A2D6}" type="presOf" srcId="{5EAE82E4-F66D-4412-A6A7-409944AEA2FA}" destId="{1B94C5E8-7C56-4CD6-A770-29BCE4AEDCEA}" srcOrd="0" destOrd="0" presId="urn:microsoft.com/office/officeart/2005/8/layout/lProcess2"/>
    <dgm:cxn modelId="{5F2E251A-415B-4BE4-B1E7-119017BCBB3F}" srcId="{81304A1B-7DEA-419E-9047-CD7B3BEDD7F5}" destId="{A1C90D80-2AFA-44DE-9ED5-9BA916523335}" srcOrd="1" destOrd="0" parTransId="{09754CE1-D411-4BA7-9F16-199DCF042399}" sibTransId="{9461743C-6F58-4639-BFD1-7AF2511AAA7D}"/>
    <dgm:cxn modelId="{96493C3D-01DE-4263-9A7D-4985A4255718}" srcId="{81304A1B-7DEA-419E-9047-CD7B3BEDD7F5}" destId="{8C1A3D42-3D6D-42BB-80E8-B4CD1A0CCFC5}" srcOrd="2" destOrd="0" parTransId="{942CAE43-98F7-40D8-8A9B-ACCC002DF02B}" sibTransId="{913AD7B0-117D-4963-AD69-9B19C78F0B0F}"/>
    <dgm:cxn modelId="{A27B0D51-8BF1-44C1-A561-5B76A95C1338}" type="presOf" srcId="{221DF4B7-09C3-47E5-9FC8-2E735703F3BC}" destId="{14286DBB-0B03-48C0-9F52-4D11889ECE96}" srcOrd="0" destOrd="0" presId="urn:microsoft.com/office/officeart/2005/8/layout/lProcess2"/>
    <dgm:cxn modelId="{FA7C4E63-D6B3-442A-8D4E-37A0FA7A32AF}" srcId="{80B1313B-89BB-46F6-8BB3-B12EFAA81FA4}" destId="{81304A1B-7DEA-419E-9047-CD7B3BEDD7F5}" srcOrd="1" destOrd="0" parTransId="{2C0DBA39-E9D4-401B-BD1A-534DA64D268B}" sibTransId="{3B169988-0F46-4DCF-BDAC-394C62243178}"/>
    <dgm:cxn modelId="{E868ABB4-BF06-48A9-84F9-8C1616EF9F52}" srcId="{221DF4B7-09C3-47E5-9FC8-2E735703F3BC}" destId="{E86F51FD-7F6E-4C9C-9670-DC4513B8A167}" srcOrd="1" destOrd="0" parTransId="{9558B0DE-5CE4-4DB4-8D15-F7A139DFADBC}" sibTransId="{F54FA20F-EABA-437C-8E5E-8A702F8E7AF8}"/>
    <dgm:cxn modelId="{2449E4E3-3CFA-4FD2-A7CD-B1239D03832B}" type="presOf" srcId="{81304A1B-7DEA-419E-9047-CD7B3BEDD7F5}" destId="{693B1C3F-9DA0-4B4F-9326-933C767AA086}" srcOrd="1" destOrd="0" presId="urn:microsoft.com/office/officeart/2005/8/layout/lProcess2"/>
    <dgm:cxn modelId="{6A676B26-F72C-4DA4-BDCA-04D325B41544}" type="presOf" srcId="{A1C90D80-2AFA-44DE-9ED5-9BA916523335}" destId="{E07D945A-ECCA-4650-B8DF-F3B8219358D1}" srcOrd="0" destOrd="0" presId="urn:microsoft.com/office/officeart/2005/8/layout/lProcess2"/>
    <dgm:cxn modelId="{673CEE6B-8438-4AA9-8241-6158EA85A9C5}" type="presOf" srcId="{737CD4F6-E919-4431-8E32-AE470652A94A}" destId="{5D2A930F-6CAE-413C-B756-8B822330D0B8}" srcOrd="0" destOrd="0" presId="urn:microsoft.com/office/officeart/2005/8/layout/lProcess2"/>
    <dgm:cxn modelId="{38012CB6-BF0E-4E5C-97C0-CECE15C8C14F}" type="presOf" srcId="{221DF4B7-09C3-47E5-9FC8-2E735703F3BC}" destId="{8B4C74AC-0414-4960-BE72-3C351EC5AB54}" srcOrd="1" destOrd="0" presId="urn:microsoft.com/office/officeart/2005/8/layout/lProcess2"/>
    <dgm:cxn modelId="{41463554-B2F5-43FB-B3A0-ECA0F8774504}" srcId="{221DF4B7-09C3-47E5-9FC8-2E735703F3BC}" destId="{737CD4F6-E919-4431-8E32-AE470652A94A}" srcOrd="2" destOrd="0" parTransId="{2DE59499-AB3B-466A-9656-96985B369A5C}" sibTransId="{1482E3EF-6409-4F04-B5A8-1056ACFBBC09}"/>
    <dgm:cxn modelId="{7BBAEA11-1721-450F-880D-62C9E434D034}" srcId="{81304A1B-7DEA-419E-9047-CD7B3BEDD7F5}" destId="{008AF72C-C0BA-45D8-AD3F-2CC785198D4A}" srcOrd="0" destOrd="0" parTransId="{672197E0-08AA-444F-AD90-DA292D729647}" sibTransId="{772BD2DB-7353-43CB-9A80-C3B7DF0C89ED}"/>
    <dgm:cxn modelId="{3EEBDC24-6264-4429-95AC-D920B9E64A03}" type="presOf" srcId="{80B1313B-89BB-46F6-8BB3-B12EFAA81FA4}" destId="{C5BC7244-3C8F-4F16-9A2F-13FCFF64CE60}" srcOrd="0" destOrd="0" presId="urn:microsoft.com/office/officeart/2005/8/layout/lProcess2"/>
    <dgm:cxn modelId="{067CD819-0426-4718-B17C-6E5BAE05BB0A}" type="presOf" srcId="{E86F51FD-7F6E-4C9C-9670-DC4513B8A167}" destId="{3101004E-B5DB-4D50-AF5A-5B8939BFDFD5}" srcOrd="0" destOrd="0" presId="urn:microsoft.com/office/officeart/2005/8/layout/lProcess2"/>
    <dgm:cxn modelId="{889E263A-14BF-4B52-95FB-4A5087922FAF}" type="presOf" srcId="{008AF72C-C0BA-45D8-AD3F-2CC785198D4A}" destId="{767FB6D3-D17D-448A-9103-04176A5951F9}" srcOrd="0" destOrd="0" presId="urn:microsoft.com/office/officeart/2005/8/layout/lProcess2"/>
    <dgm:cxn modelId="{1B5268EB-2041-44DA-BFC1-60B66C918CFB}" type="presParOf" srcId="{C5BC7244-3C8F-4F16-9A2F-13FCFF64CE60}" destId="{23B24C6E-7826-44B1-B01B-DFBC92A98CDE}" srcOrd="0" destOrd="0" presId="urn:microsoft.com/office/officeart/2005/8/layout/lProcess2"/>
    <dgm:cxn modelId="{5DED1398-9FBA-4529-8727-6476FF5CD588}" type="presParOf" srcId="{23B24C6E-7826-44B1-B01B-DFBC92A98CDE}" destId="{14286DBB-0B03-48C0-9F52-4D11889ECE96}" srcOrd="0" destOrd="0" presId="urn:microsoft.com/office/officeart/2005/8/layout/lProcess2"/>
    <dgm:cxn modelId="{2F687FF4-7875-4332-BE10-942092F997D2}" type="presParOf" srcId="{23B24C6E-7826-44B1-B01B-DFBC92A98CDE}" destId="{8B4C74AC-0414-4960-BE72-3C351EC5AB54}" srcOrd="1" destOrd="0" presId="urn:microsoft.com/office/officeart/2005/8/layout/lProcess2"/>
    <dgm:cxn modelId="{EF5BFA3A-7700-4C18-8222-F097166C2122}" type="presParOf" srcId="{23B24C6E-7826-44B1-B01B-DFBC92A98CDE}" destId="{8313CEDE-04F9-449F-A8F8-3093D7FB3174}" srcOrd="2" destOrd="0" presId="urn:microsoft.com/office/officeart/2005/8/layout/lProcess2"/>
    <dgm:cxn modelId="{48EA2E70-3D43-42D7-A05B-6537A0F3674C}" type="presParOf" srcId="{8313CEDE-04F9-449F-A8F8-3093D7FB3174}" destId="{EAE00AC3-6725-472F-A8DB-66B6C4612D5A}" srcOrd="0" destOrd="0" presId="urn:microsoft.com/office/officeart/2005/8/layout/lProcess2"/>
    <dgm:cxn modelId="{C2FD2151-ED9C-4000-A38F-98618898C5E7}" type="presParOf" srcId="{EAE00AC3-6725-472F-A8DB-66B6C4612D5A}" destId="{1B94C5E8-7C56-4CD6-A770-29BCE4AEDCEA}" srcOrd="0" destOrd="0" presId="urn:microsoft.com/office/officeart/2005/8/layout/lProcess2"/>
    <dgm:cxn modelId="{286F3021-CCD0-4152-8C62-BC95794185A6}" type="presParOf" srcId="{EAE00AC3-6725-472F-A8DB-66B6C4612D5A}" destId="{04759B3C-A4E0-4ADE-9595-E0C9CEF7EEF8}" srcOrd="1" destOrd="0" presId="urn:microsoft.com/office/officeart/2005/8/layout/lProcess2"/>
    <dgm:cxn modelId="{743EE0B1-1F2A-4687-85ED-3D3C84B27CAD}" type="presParOf" srcId="{EAE00AC3-6725-472F-A8DB-66B6C4612D5A}" destId="{3101004E-B5DB-4D50-AF5A-5B8939BFDFD5}" srcOrd="2" destOrd="0" presId="urn:microsoft.com/office/officeart/2005/8/layout/lProcess2"/>
    <dgm:cxn modelId="{7406F059-EFCC-4826-B554-017F75F2CFE2}" type="presParOf" srcId="{EAE00AC3-6725-472F-A8DB-66B6C4612D5A}" destId="{8B0321B6-27A2-4EA4-83E0-80FAEBD83CAC}" srcOrd="3" destOrd="0" presId="urn:microsoft.com/office/officeart/2005/8/layout/lProcess2"/>
    <dgm:cxn modelId="{56E8DC01-24F7-4249-880F-5EC4FF6421D6}" type="presParOf" srcId="{EAE00AC3-6725-472F-A8DB-66B6C4612D5A}" destId="{5D2A930F-6CAE-413C-B756-8B822330D0B8}" srcOrd="4" destOrd="0" presId="urn:microsoft.com/office/officeart/2005/8/layout/lProcess2"/>
    <dgm:cxn modelId="{BC2118A3-13C8-41EF-ACCF-0CCBC4DB404C}" type="presParOf" srcId="{C5BC7244-3C8F-4F16-9A2F-13FCFF64CE60}" destId="{475FFFED-EABF-4536-901D-AB0E2A487D21}" srcOrd="1" destOrd="0" presId="urn:microsoft.com/office/officeart/2005/8/layout/lProcess2"/>
    <dgm:cxn modelId="{11A0EDB2-4DD6-4FDF-9BB2-FFAF9BB5828A}" type="presParOf" srcId="{C5BC7244-3C8F-4F16-9A2F-13FCFF64CE60}" destId="{32EEC86D-FA63-491E-B1B9-BE350EDF86A1}" srcOrd="2" destOrd="0" presId="urn:microsoft.com/office/officeart/2005/8/layout/lProcess2"/>
    <dgm:cxn modelId="{DF35E337-9E76-4062-B83F-C914F3908267}" type="presParOf" srcId="{32EEC86D-FA63-491E-B1B9-BE350EDF86A1}" destId="{4FE57FDC-2A42-4774-B136-996D6B7B5C40}" srcOrd="0" destOrd="0" presId="urn:microsoft.com/office/officeart/2005/8/layout/lProcess2"/>
    <dgm:cxn modelId="{321F7CFF-D575-4A9F-B0C8-2B5B9056197E}" type="presParOf" srcId="{32EEC86D-FA63-491E-B1B9-BE350EDF86A1}" destId="{693B1C3F-9DA0-4B4F-9326-933C767AA086}" srcOrd="1" destOrd="0" presId="urn:microsoft.com/office/officeart/2005/8/layout/lProcess2"/>
    <dgm:cxn modelId="{FDF6545A-E093-4707-BED6-C37792CEF786}" type="presParOf" srcId="{32EEC86D-FA63-491E-B1B9-BE350EDF86A1}" destId="{3E149BED-F947-41BC-979A-770D7658DDBB}" srcOrd="2" destOrd="0" presId="urn:microsoft.com/office/officeart/2005/8/layout/lProcess2"/>
    <dgm:cxn modelId="{EF8A0793-77E0-4D64-A487-C88EA9E73EAA}" type="presParOf" srcId="{3E149BED-F947-41BC-979A-770D7658DDBB}" destId="{18AFE783-06CF-44EB-A5DE-30501EC45FA7}" srcOrd="0" destOrd="0" presId="urn:microsoft.com/office/officeart/2005/8/layout/lProcess2"/>
    <dgm:cxn modelId="{EBFB23B9-E004-4235-A687-4056901DE762}" type="presParOf" srcId="{18AFE783-06CF-44EB-A5DE-30501EC45FA7}" destId="{767FB6D3-D17D-448A-9103-04176A5951F9}" srcOrd="0" destOrd="0" presId="urn:microsoft.com/office/officeart/2005/8/layout/lProcess2"/>
    <dgm:cxn modelId="{7C8336C0-77FE-4009-90F8-CBB877A73FDF}" type="presParOf" srcId="{18AFE783-06CF-44EB-A5DE-30501EC45FA7}" destId="{2735B5E1-0683-47CF-AD68-FBD16797E4EF}" srcOrd="1" destOrd="0" presId="urn:microsoft.com/office/officeart/2005/8/layout/lProcess2"/>
    <dgm:cxn modelId="{9C09DC39-531A-4EDC-AD38-1F8EA644D4DC}" type="presParOf" srcId="{18AFE783-06CF-44EB-A5DE-30501EC45FA7}" destId="{E07D945A-ECCA-4650-B8DF-F3B8219358D1}" srcOrd="2" destOrd="0" presId="urn:microsoft.com/office/officeart/2005/8/layout/lProcess2"/>
    <dgm:cxn modelId="{56AE3793-AF9A-4290-A149-F605D51EF196}" type="presParOf" srcId="{18AFE783-06CF-44EB-A5DE-30501EC45FA7}" destId="{9D15B72E-2FEB-4429-980C-AE8BCDECF72A}" srcOrd="3" destOrd="0" presId="urn:microsoft.com/office/officeart/2005/8/layout/lProcess2"/>
    <dgm:cxn modelId="{20B66809-0828-459A-9D27-2A9D11F24BED}" type="presParOf" srcId="{18AFE783-06CF-44EB-A5DE-30501EC45FA7}" destId="{23B35DEC-8772-4716-BEC1-D8D6AA65C0C4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3ECC2D0-C68A-4FF6-8DC4-91C4E145E71C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83FA3CB-2015-4478-A424-B9B3A5B4C537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GUI:</a:t>
          </a:r>
          <a:r>
            <a:rPr lang="en-US" sz="2000" baseline="0" dirty="0" smtClean="0">
              <a:latin typeface="Times New Roman" pitchFamily="18" charset="0"/>
              <a:cs typeface="Times New Roman" pitchFamily="18" charset="0"/>
            </a:rPr>
            <a:t> elegant, simple, outstanding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401E19F2-4177-4323-84FD-15A2238BE52B}" type="parTrans" cxnId="{84BE08BE-E25B-44B5-8E82-43D02F855287}">
      <dgm:prSet/>
      <dgm:spPr/>
      <dgm:t>
        <a:bodyPr/>
        <a:lstStyle/>
        <a:p>
          <a:endParaRPr lang="en-US"/>
        </a:p>
      </dgm:t>
    </dgm:pt>
    <dgm:pt modelId="{C758C041-5821-4469-A0AD-E18D073271BA}" type="sibTrans" cxnId="{84BE08BE-E25B-44B5-8E82-43D02F855287}">
      <dgm:prSet/>
      <dgm:spPr/>
      <dgm:t>
        <a:bodyPr/>
        <a:lstStyle/>
        <a:p>
          <a:endParaRPr lang="en-US"/>
        </a:p>
      </dgm:t>
    </dgm:pt>
    <dgm:pt modelId="{EC4A3E6B-7C7B-40AC-9DBA-3C876BE6F97A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Availability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74CA5E8B-23AD-4E8E-9F55-A4D56908F57F}" type="parTrans" cxnId="{041013B5-6436-4945-9E84-CCAC2127875B}">
      <dgm:prSet/>
      <dgm:spPr/>
      <dgm:t>
        <a:bodyPr/>
        <a:lstStyle/>
        <a:p>
          <a:endParaRPr lang="en-US"/>
        </a:p>
      </dgm:t>
    </dgm:pt>
    <dgm:pt modelId="{5BF930BC-0EEF-45C6-956D-097C016132C9}" type="sibTrans" cxnId="{041013B5-6436-4945-9E84-CCAC2127875B}">
      <dgm:prSet/>
      <dgm:spPr/>
      <dgm:t>
        <a:bodyPr/>
        <a:lstStyle/>
        <a:p>
          <a:endParaRPr lang="en-US"/>
        </a:p>
      </dgm:t>
    </dgm:pt>
    <dgm:pt modelId="{CE905C7D-547B-44CE-8318-A6053C375BD0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Run 24/7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DC0F2370-4D06-4425-AD9B-31B98DA73E20}" type="parTrans" cxnId="{C9B28161-8CCD-427C-9B3D-37C6AF73FB86}">
      <dgm:prSet/>
      <dgm:spPr/>
      <dgm:t>
        <a:bodyPr/>
        <a:lstStyle/>
        <a:p>
          <a:endParaRPr lang="en-US"/>
        </a:p>
      </dgm:t>
    </dgm:pt>
    <dgm:pt modelId="{301C63A5-7A8D-4063-B040-02523C0C510A}" type="sibTrans" cxnId="{C9B28161-8CCD-427C-9B3D-37C6AF73FB86}">
      <dgm:prSet/>
      <dgm:spPr/>
      <dgm:t>
        <a:bodyPr/>
        <a:lstStyle/>
        <a:p>
          <a:endParaRPr lang="en-US"/>
        </a:p>
      </dgm:t>
    </dgm:pt>
    <dgm:pt modelId="{3CF65E8C-EB6A-48B0-8F30-226952370F3A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Portability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2FE379CA-4339-4C99-992A-5827FB513737}" type="parTrans" cxnId="{F26088BF-63A6-4F6A-B634-57CF579C1BF5}">
      <dgm:prSet/>
      <dgm:spPr/>
      <dgm:t>
        <a:bodyPr/>
        <a:lstStyle/>
        <a:p>
          <a:endParaRPr lang="en-US"/>
        </a:p>
      </dgm:t>
    </dgm:pt>
    <dgm:pt modelId="{DE5C8D28-4E4E-4A57-9CF5-749620189653}" type="sibTrans" cxnId="{F26088BF-63A6-4F6A-B634-57CF579C1BF5}">
      <dgm:prSet/>
      <dgm:spPr/>
      <dgm:t>
        <a:bodyPr/>
        <a:lstStyle/>
        <a:p>
          <a:endParaRPr lang="en-US"/>
        </a:p>
      </dgm:t>
    </dgm:pt>
    <dgm:pt modelId="{DFA2C511-D2EE-4139-BF6C-14A2000A0AFF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Have work on Android 2.3 and higher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2777827B-084D-4D7E-8C11-124AB536440E}" type="parTrans" cxnId="{2BC1330F-F946-484A-9FD4-72BC3EEDC9C2}">
      <dgm:prSet/>
      <dgm:spPr/>
      <dgm:t>
        <a:bodyPr/>
        <a:lstStyle/>
        <a:p>
          <a:endParaRPr lang="en-US"/>
        </a:p>
      </dgm:t>
    </dgm:pt>
    <dgm:pt modelId="{5EE9F2B7-6D1D-4800-B148-108A20C4EA24}" type="sibTrans" cxnId="{2BC1330F-F946-484A-9FD4-72BC3EEDC9C2}">
      <dgm:prSet/>
      <dgm:spPr/>
      <dgm:t>
        <a:bodyPr/>
        <a:lstStyle/>
        <a:p>
          <a:endParaRPr lang="en-US"/>
        </a:p>
      </dgm:t>
    </dgm:pt>
    <dgm:pt modelId="{5EFF60EA-A758-4EAA-B7AD-01644FA36C6C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Usability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2B52FE25-68E0-4A59-BB26-F3B7449E21E9}" type="parTrans" cxnId="{A47EAF7E-6FD8-46F6-B2FB-3E641A3F0B21}">
      <dgm:prSet/>
      <dgm:spPr/>
      <dgm:t>
        <a:bodyPr/>
        <a:lstStyle/>
        <a:p>
          <a:endParaRPr lang="en-US"/>
        </a:p>
      </dgm:t>
    </dgm:pt>
    <dgm:pt modelId="{2E511742-B1C1-4C93-8C8D-BD2EEA4716BD}" type="sibTrans" cxnId="{A47EAF7E-6FD8-46F6-B2FB-3E641A3F0B21}">
      <dgm:prSet/>
      <dgm:spPr/>
      <dgm:t>
        <a:bodyPr/>
        <a:lstStyle/>
        <a:p>
          <a:endParaRPr lang="en-US"/>
        </a:p>
      </dgm:t>
    </dgm:pt>
    <dgm:pt modelId="{903DAEB9-492E-4119-A58D-6D97A95F7FE0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Maintainability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B8C990C0-3E5D-4562-B6A1-B7D49966830F}" type="parTrans" cxnId="{A25596E0-C88D-4021-A5A8-934DE03D00A4}">
      <dgm:prSet/>
      <dgm:spPr/>
      <dgm:t>
        <a:bodyPr/>
        <a:lstStyle/>
        <a:p>
          <a:endParaRPr lang="en-US"/>
        </a:p>
      </dgm:t>
    </dgm:pt>
    <dgm:pt modelId="{F5168D25-4D01-4325-BB79-CB1D9C84F122}" type="sibTrans" cxnId="{A25596E0-C88D-4021-A5A8-934DE03D00A4}">
      <dgm:prSet/>
      <dgm:spPr/>
      <dgm:t>
        <a:bodyPr/>
        <a:lstStyle/>
        <a:p>
          <a:endParaRPr lang="en-US"/>
        </a:p>
      </dgm:t>
    </dgm:pt>
    <dgm:pt modelId="{187E775B-0D34-4F73-95FB-5F4ED751A80E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Performance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6732881A-4886-432C-A2F4-8EE06F4B01DB}" type="parTrans" cxnId="{AB220405-5931-4D78-B802-B697DD7EACE3}">
      <dgm:prSet/>
      <dgm:spPr/>
      <dgm:t>
        <a:bodyPr/>
        <a:lstStyle/>
        <a:p>
          <a:endParaRPr lang="en-US"/>
        </a:p>
      </dgm:t>
    </dgm:pt>
    <dgm:pt modelId="{48CFB828-BFFB-4C9F-ADDB-0B4B6C2ED7B4}" type="sibTrans" cxnId="{AB220405-5931-4D78-B802-B697DD7EACE3}">
      <dgm:prSet/>
      <dgm:spPr/>
      <dgm:t>
        <a:bodyPr/>
        <a:lstStyle/>
        <a:p>
          <a:endParaRPr lang="en-US"/>
        </a:p>
      </dgm:t>
    </dgm:pt>
    <dgm:pt modelId="{D83ADCCD-A15A-4FE4-AC32-120879D89D73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Easy to install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5988382E-29B6-4973-821A-F6361A1E5CFD}" type="parTrans" cxnId="{99603C70-CF18-492C-AEE8-D0B2D54D36C1}">
      <dgm:prSet/>
      <dgm:spPr/>
      <dgm:t>
        <a:bodyPr/>
        <a:lstStyle/>
        <a:p>
          <a:endParaRPr lang="en-US"/>
        </a:p>
      </dgm:t>
    </dgm:pt>
    <dgm:pt modelId="{E73EEA19-CC51-4694-8C2C-38815C3586CE}" type="sibTrans" cxnId="{99603C70-CF18-492C-AEE8-D0B2D54D36C1}">
      <dgm:prSet/>
      <dgm:spPr/>
      <dgm:t>
        <a:bodyPr/>
        <a:lstStyle/>
        <a:p>
          <a:endParaRPr lang="en-US"/>
        </a:p>
      </dgm:t>
    </dgm:pt>
    <dgm:pt modelId="{D86458F3-7A4B-4094-A750-BE351DF1EABC}" type="pres">
      <dgm:prSet presAssocID="{F3ECC2D0-C68A-4FF6-8DC4-91C4E145E71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959B590-320C-4A32-9D8E-8FB8929A4A0C}" type="pres">
      <dgm:prSet presAssocID="{5EFF60EA-A758-4EAA-B7AD-01644FA36C6C}" presName="linNode" presStyleCnt="0"/>
      <dgm:spPr/>
    </dgm:pt>
    <dgm:pt modelId="{0178157E-279D-4063-88E0-335321951AFB}" type="pres">
      <dgm:prSet presAssocID="{5EFF60EA-A758-4EAA-B7AD-01644FA36C6C}" presName="parentText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17237C-3FA6-4696-A927-F5BE2C09B10A}" type="pres">
      <dgm:prSet presAssocID="{5EFF60EA-A758-4EAA-B7AD-01644FA36C6C}" presName="descendantText" presStyleLbl="alignAccFollowNode1" presStyleIdx="0" presStyleCnt="3" custLinFactNeighborY="4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C0FAA9-7DC3-490A-970D-8C20F12FBF9C}" type="pres">
      <dgm:prSet presAssocID="{2E511742-B1C1-4C93-8C8D-BD2EEA4716BD}" presName="sp" presStyleCnt="0"/>
      <dgm:spPr/>
    </dgm:pt>
    <dgm:pt modelId="{5A6D6ACE-486E-4D49-97C0-6EDBA2EC5D10}" type="pres">
      <dgm:prSet presAssocID="{EC4A3E6B-7C7B-40AC-9DBA-3C876BE6F97A}" presName="linNode" presStyleCnt="0"/>
      <dgm:spPr/>
    </dgm:pt>
    <dgm:pt modelId="{92CB60DB-4D9F-4D22-8A56-350BCB6779DF}" type="pres">
      <dgm:prSet presAssocID="{EC4A3E6B-7C7B-40AC-9DBA-3C876BE6F97A}" presName="parentText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3AF8F0-77EA-45A9-986F-0211480DCC0D}" type="pres">
      <dgm:prSet presAssocID="{EC4A3E6B-7C7B-40AC-9DBA-3C876BE6F97A}" presName="descendantText" presStyleLbl="alignAccFollowNode1" presStyleIdx="1" presStyleCnt="3" custLinFactNeighborY="40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102E6F-EC8E-4FF9-84A8-6C740B7E42D9}" type="pres">
      <dgm:prSet presAssocID="{5BF930BC-0EEF-45C6-956D-097C016132C9}" presName="sp" presStyleCnt="0"/>
      <dgm:spPr/>
    </dgm:pt>
    <dgm:pt modelId="{01EF9EB7-6AF2-4339-8F3B-8FBE3CB76249}" type="pres">
      <dgm:prSet presAssocID="{3CF65E8C-EB6A-48B0-8F30-226952370F3A}" presName="linNode" presStyleCnt="0"/>
      <dgm:spPr/>
    </dgm:pt>
    <dgm:pt modelId="{29D2F2CB-F05B-4C90-B733-624D502E497A}" type="pres">
      <dgm:prSet presAssocID="{3CF65E8C-EB6A-48B0-8F30-226952370F3A}" presName="parentText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F73E64-74FE-4B96-BDE6-B3274298BACD}" type="pres">
      <dgm:prSet presAssocID="{3CF65E8C-EB6A-48B0-8F30-226952370F3A}" presName="descendantText" presStyleLbl="alignAccFollowNode1" presStyleIdx="2" presStyleCnt="3" custAng="0" custLinFactNeighborX="355" custLinFactNeighborY="40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9499E6-3179-46AA-A2CB-C5F7DD02343C}" type="pres">
      <dgm:prSet presAssocID="{DE5C8D28-4E4E-4A57-9CF5-749620189653}" presName="sp" presStyleCnt="0"/>
      <dgm:spPr/>
    </dgm:pt>
    <dgm:pt modelId="{5ED752AB-1107-484E-A730-3B43E007F388}" type="pres">
      <dgm:prSet presAssocID="{903DAEB9-492E-4119-A58D-6D97A95F7FE0}" presName="linNode" presStyleCnt="0"/>
      <dgm:spPr/>
    </dgm:pt>
    <dgm:pt modelId="{826A4ABB-A9FE-4B90-8910-BC0653C2B166}" type="pres">
      <dgm:prSet presAssocID="{903DAEB9-492E-4119-A58D-6D97A95F7FE0}" presName="parentText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6602E0-4E58-4F11-A8DC-016CE8EF8561}" type="pres">
      <dgm:prSet presAssocID="{F5168D25-4D01-4325-BB79-CB1D9C84F122}" presName="sp" presStyleCnt="0"/>
      <dgm:spPr/>
    </dgm:pt>
    <dgm:pt modelId="{29411A46-D98B-4D6B-88FC-2729BE7DACEC}" type="pres">
      <dgm:prSet presAssocID="{187E775B-0D34-4F73-95FB-5F4ED751A80E}" presName="linNode" presStyleCnt="0"/>
      <dgm:spPr/>
    </dgm:pt>
    <dgm:pt modelId="{F9F88A44-73F2-4278-AA7C-18BAE8A38305}" type="pres">
      <dgm:prSet presAssocID="{187E775B-0D34-4F73-95FB-5F4ED751A80E}" presName="parentText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395AFD0-60EC-48F1-8F0D-85F0A13F533E}" type="presOf" srcId="{3CF65E8C-EB6A-48B0-8F30-226952370F3A}" destId="{29D2F2CB-F05B-4C90-B733-624D502E497A}" srcOrd="0" destOrd="0" presId="urn:microsoft.com/office/officeart/2005/8/layout/vList5"/>
    <dgm:cxn modelId="{BD0547A6-4350-43D6-8E1F-80F65894C846}" type="presOf" srcId="{EC4A3E6B-7C7B-40AC-9DBA-3C876BE6F97A}" destId="{92CB60DB-4D9F-4D22-8A56-350BCB6779DF}" srcOrd="0" destOrd="0" presId="urn:microsoft.com/office/officeart/2005/8/layout/vList5"/>
    <dgm:cxn modelId="{AA14E1A3-26B1-441F-8297-4783E8F5E260}" type="presOf" srcId="{D83ADCCD-A15A-4FE4-AC32-120879D89D73}" destId="{BB17237C-3FA6-4696-A927-F5BE2C09B10A}" srcOrd="0" destOrd="1" presId="urn:microsoft.com/office/officeart/2005/8/layout/vList5"/>
    <dgm:cxn modelId="{2BC1330F-F946-484A-9FD4-72BC3EEDC9C2}" srcId="{3CF65E8C-EB6A-48B0-8F30-226952370F3A}" destId="{DFA2C511-D2EE-4139-BF6C-14A2000A0AFF}" srcOrd="0" destOrd="0" parTransId="{2777827B-084D-4D7E-8C11-124AB536440E}" sibTransId="{5EE9F2B7-6D1D-4800-B148-108A20C4EA24}"/>
    <dgm:cxn modelId="{99603C70-CF18-492C-AEE8-D0B2D54D36C1}" srcId="{5EFF60EA-A758-4EAA-B7AD-01644FA36C6C}" destId="{D83ADCCD-A15A-4FE4-AC32-120879D89D73}" srcOrd="1" destOrd="0" parTransId="{5988382E-29B6-4973-821A-F6361A1E5CFD}" sibTransId="{E73EEA19-CC51-4694-8C2C-38815C3586CE}"/>
    <dgm:cxn modelId="{A37FC376-893C-4B6C-81D9-5F2E0FB1130D}" type="presOf" srcId="{5EFF60EA-A758-4EAA-B7AD-01644FA36C6C}" destId="{0178157E-279D-4063-88E0-335321951AFB}" srcOrd="0" destOrd="0" presId="urn:microsoft.com/office/officeart/2005/8/layout/vList5"/>
    <dgm:cxn modelId="{C9B28161-8CCD-427C-9B3D-37C6AF73FB86}" srcId="{EC4A3E6B-7C7B-40AC-9DBA-3C876BE6F97A}" destId="{CE905C7D-547B-44CE-8318-A6053C375BD0}" srcOrd="0" destOrd="0" parTransId="{DC0F2370-4D06-4425-AD9B-31B98DA73E20}" sibTransId="{301C63A5-7A8D-4063-B040-02523C0C510A}"/>
    <dgm:cxn modelId="{74F9FE4A-52DB-47E0-9BE6-9FE5F1F7941C}" type="presOf" srcId="{187E775B-0D34-4F73-95FB-5F4ED751A80E}" destId="{F9F88A44-73F2-4278-AA7C-18BAE8A38305}" srcOrd="0" destOrd="0" presId="urn:microsoft.com/office/officeart/2005/8/layout/vList5"/>
    <dgm:cxn modelId="{AB220405-5931-4D78-B802-B697DD7EACE3}" srcId="{F3ECC2D0-C68A-4FF6-8DC4-91C4E145E71C}" destId="{187E775B-0D34-4F73-95FB-5F4ED751A80E}" srcOrd="4" destOrd="0" parTransId="{6732881A-4886-432C-A2F4-8EE06F4B01DB}" sibTransId="{48CFB828-BFFB-4C9F-ADDB-0B4B6C2ED7B4}"/>
    <dgm:cxn modelId="{40B6A3A8-45ED-4422-A043-81D99E385EB5}" type="presOf" srcId="{383FA3CB-2015-4478-A424-B9B3A5B4C537}" destId="{BB17237C-3FA6-4696-A927-F5BE2C09B10A}" srcOrd="0" destOrd="0" presId="urn:microsoft.com/office/officeart/2005/8/layout/vList5"/>
    <dgm:cxn modelId="{A25596E0-C88D-4021-A5A8-934DE03D00A4}" srcId="{F3ECC2D0-C68A-4FF6-8DC4-91C4E145E71C}" destId="{903DAEB9-492E-4119-A58D-6D97A95F7FE0}" srcOrd="3" destOrd="0" parTransId="{B8C990C0-3E5D-4562-B6A1-B7D49966830F}" sibTransId="{F5168D25-4D01-4325-BB79-CB1D9C84F122}"/>
    <dgm:cxn modelId="{A47EAF7E-6FD8-46F6-B2FB-3E641A3F0B21}" srcId="{F3ECC2D0-C68A-4FF6-8DC4-91C4E145E71C}" destId="{5EFF60EA-A758-4EAA-B7AD-01644FA36C6C}" srcOrd="0" destOrd="0" parTransId="{2B52FE25-68E0-4A59-BB26-F3B7449E21E9}" sibTransId="{2E511742-B1C1-4C93-8C8D-BD2EEA4716BD}"/>
    <dgm:cxn modelId="{F26088BF-63A6-4F6A-B634-57CF579C1BF5}" srcId="{F3ECC2D0-C68A-4FF6-8DC4-91C4E145E71C}" destId="{3CF65E8C-EB6A-48B0-8F30-226952370F3A}" srcOrd="2" destOrd="0" parTransId="{2FE379CA-4339-4C99-992A-5827FB513737}" sibTransId="{DE5C8D28-4E4E-4A57-9CF5-749620189653}"/>
    <dgm:cxn modelId="{041013B5-6436-4945-9E84-CCAC2127875B}" srcId="{F3ECC2D0-C68A-4FF6-8DC4-91C4E145E71C}" destId="{EC4A3E6B-7C7B-40AC-9DBA-3C876BE6F97A}" srcOrd="1" destOrd="0" parTransId="{74CA5E8B-23AD-4E8E-9F55-A4D56908F57F}" sibTransId="{5BF930BC-0EEF-45C6-956D-097C016132C9}"/>
    <dgm:cxn modelId="{D9ADCA47-9FEE-40B2-8928-8ADA05CD10D9}" type="presOf" srcId="{F3ECC2D0-C68A-4FF6-8DC4-91C4E145E71C}" destId="{D86458F3-7A4B-4094-A750-BE351DF1EABC}" srcOrd="0" destOrd="0" presId="urn:microsoft.com/office/officeart/2005/8/layout/vList5"/>
    <dgm:cxn modelId="{81706A2F-8CC8-454E-937A-27771BCD60AE}" type="presOf" srcId="{DFA2C511-D2EE-4139-BF6C-14A2000A0AFF}" destId="{0BF73E64-74FE-4B96-BDE6-B3274298BACD}" srcOrd="0" destOrd="0" presId="urn:microsoft.com/office/officeart/2005/8/layout/vList5"/>
    <dgm:cxn modelId="{F302667E-2323-402D-88FB-40D1DDFE698B}" type="presOf" srcId="{CE905C7D-547B-44CE-8318-A6053C375BD0}" destId="{953AF8F0-77EA-45A9-986F-0211480DCC0D}" srcOrd="0" destOrd="0" presId="urn:microsoft.com/office/officeart/2005/8/layout/vList5"/>
    <dgm:cxn modelId="{EFD48065-B305-455B-8EB4-B7D8B5E3FCC7}" type="presOf" srcId="{903DAEB9-492E-4119-A58D-6D97A95F7FE0}" destId="{826A4ABB-A9FE-4B90-8910-BC0653C2B166}" srcOrd="0" destOrd="0" presId="urn:microsoft.com/office/officeart/2005/8/layout/vList5"/>
    <dgm:cxn modelId="{84BE08BE-E25B-44B5-8E82-43D02F855287}" srcId="{5EFF60EA-A758-4EAA-B7AD-01644FA36C6C}" destId="{383FA3CB-2015-4478-A424-B9B3A5B4C537}" srcOrd="0" destOrd="0" parTransId="{401E19F2-4177-4323-84FD-15A2238BE52B}" sibTransId="{C758C041-5821-4469-A0AD-E18D073271BA}"/>
    <dgm:cxn modelId="{9D5E3805-678B-41C7-8FE5-97BE539852E4}" type="presParOf" srcId="{D86458F3-7A4B-4094-A750-BE351DF1EABC}" destId="{5959B590-320C-4A32-9D8E-8FB8929A4A0C}" srcOrd="0" destOrd="0" presId="urn:microsoft.com/office/officeart/2005/8/layout/vList5"/>
    <dgm:cxn modelId="{4B80195F-A632-42DE-B1D6-39043BFBD9ED}" type="presParOf" srcId="{5959B590-320C-4A32-9D8E-8FB8929A4A0C}" destId="{0178157E-279D-4063-88E0-335321951AFB}" srcOrd="0" destOrd="0" presId="urn:microsoft.com/office/officeart/2005/8/layout/vList5"/>
    <dgm:cxn modelId="{E1176A07-38CD-4A31-B6A6-FB93C1009983}" type="presParOf" srcId="{5959B590-320C-4A32-9D8E-8FB8929A4A0C}" destId="{BB17237C-3FA6-4696-A927-F5BE2C09B10A}" srcOrd="1" destOrd="0" presId="urn:microsoft.com/office/officeart/2005/8/layout/vList5"/>
    <dgm:cxn modelId="{3836F711-48E4-4B0D-84AF-2331F6947D86}" type="presParOf" srcId="{D86458F3-7A4B-4094-A750-BE351DF1EABC}" destId="{F3C0FAA9-7DC3-490A-970D-8C20F12FBF9C}" srcOrd="1" destOrd="0" presId="urn:microsoft.com/office/officeart/2005/8/layout/vList5"/>
    <dgm:cxn modelId="{896F0021-0D08-4470-B7F5-ED9598DF4578}" type="presParOf" srcId="{D86458F3-7A4B-4094-A750-BE351DF1EABC}" destId="{5A6D6ACE-486E-4D49-97C0-6EDBA2EC5D10}" srcOrd="2" destOrd="0" presId="urn:microsoft.com/office/officeart/2005/8/layout/vList5"/>
    <dgm:cxn modelId="{50EF1094-1FEB-40A6-8D18-EB6EE73C0CB0}" type="presParOf" srcId="{5A6D6ACE-486E-4D49-97C0-6EDBA2EC5D10}" destId="{92CB60DB-4D9F-4D22-8A56-350BCB6779DF}" srcOrd="0" destOrd="0" presId="urn:microsoft.com/office/officeart/2005/8/layout/vList5"/>
    <dgm:cxn modelId="{72ADEC3A-307C-4D81-A496-6C5494EE2D27}" type="presParOf" srcId="{5A6D6ACE-486E-4D49-97C0-6EDBA2EC5D10}" destId="{953AF8F0-77EA-45A9-986F-0211480DCC0D}" srcOrd="1" destOrd="0" presId="urn:microsoft.com/office/officeart/2005/8/layout/vList5"/>
    <dgm:cxn modelId="{5C11A77C-8B19-41F1-A3F5-0B7373FA9E4C}" type="presParOf" srcId="{D86458F3-7A4B-4094-A750-BE351DF1EABC}" destId="{7E102E6F-EC8E-4FF9-84A8-6C740B7E42D9}" srcOrd="3" destOrd="0" presId="urn:microsoft.com/office/officeart/2005/8/layout/vList5"/>
    <dgm:cxn modelId="{B0F908DD-3D76-4B08-B884-7A10B5F01D88}" type="presParOf" srcId="{D86458F3-7A4B-4094-A750-BE351DF1EABC}" destId="{01EF9EB7-6AF2-4339-8F3B-8FBE3CB76249}" srcOrd="4" destOrd="0" presId="urn:microsoft.com/office/officeart/2005/8/layout/vList5"/>
    <dgm:cxn modelId="{D06D9252-5C68-4105-AE93-CFBF57C0893A}" type="presParOf" srcId="{01EF9EB7-6AF2-4339-8F3B-8FBE3CB76249}" destId="{29D2F2CB-F05B-4C90-B733-624D502E497A}" srcOrd="0" destOrd="0" presId="urn:microsoft.com/office/officeart/2005/8/layout/vList5"/>
    <dgm:cxn modelId="{E945A981-C92F-48BF-9FAC-C0ED3A4BA2FF}" type="presParOf" srcId="{01EF9EB7-6AF2-4339-8F3B-8FBE3CB76249}" destId="{0BF73E64-74FE-4B96-BDE6-B3274298BACD}" srcOrd="1" destOrd="0" presId="urn:microsoft.com/office/officeart/2005/8/layout/vList5"/>
    <dgm:cxn modelId="{ADFFB527-7759-409A-9DB7-47F133E6A2A1}" type="presParOf" srcId="{D86458F3-7A4B-4094-A750-BE351DF1EABC}" destId="{B49499E6-3179-46AA-A2CB-C5F7DD02343C}" srcOrd="5" destOrd="0" presId="urn:microsoft.com/office/officeart/2005/8/layout/vList5"/>
    <dgm:cxn modelId="{7E1C6BB3-D5DF-44B6-B931-428EB2A8A362}" type="presParOf" srcId="{D86458F3-7A4B-4094-A750-BE351DF1EABC}" destId="{5ED752AB-1107-484E-A730-3B43E007F388}" srcOrd="6" destOrd="0" presId="urn:microsoft.com/office/officeart/2005/8/layout/vList5"/>
    <dgm:cxn modelId="{798873BF-0E7F-4B93-A583-6279EF94E50E}" type="presParOf" srcId="{5ED752AB-1107-484E-A730-3B43E007F388}" destId="{826A4ABB-A9FE-4B90-8910-BC0653C2B166}" srcOrd="0" destOrd="0" presId="urn:microsoft.com/office/officeart/2005/8/layout/vList5"/>
    <dgm:cxn modelId="{12CAF61B-1F86-4D0C-ACB9-F8FE9D712D00}" type="presParOf" srcId="{D86458F3-7A4B-4094-A750-BE351DF1EABC}" destId="{A46602E0-4E58-4F11-A8DC-016CE8EF8561}" srcOrd="7" destOrd="0" presId="urn:microsoft.com/office/officeart/2005/8/layout/vList5"/>
    <dgm:cxn modelId="{B9801245-93AD-4849-9276-82CEBEBD076D}" type="presParOf" srcId="{D86458F3-7A4B-4094-A750-BE351DF1EABC}" destId="{29411A46-D98B-4D6B-88FC-2729BE7DACEC}" srcOrd="8" destOrd="0" presId="urn:microsoft.com/office/officeart/2005/8/layout/vList5"/>
    <dgm:cxn modelId="{78417239-238C-4D1B-88E2-CF347B3CD89C}" type="presParOf" srcId="{29411A46-D98B-4D6B-88FC-2729BE7DACEC}" destId="{F9F88A44-73F2-4278-AA7C-18BAE8A38305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DA14B6C-A700-4441-BA74-ACCAEDBBA1C2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CA5E0D66-E1C0-4DB2-BC90-867B4CEDFE28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Near Field Communication(NFC) 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BDDB3B7F-0919-4B7E-B98A-6B765F4844B8}" type="parTrans" cxnId="{E118ED6F-65DB-479F-B367-36812734D5CD}">
      <dgm:prSet/>
      <dgm:spPr/>
      <dgm:t>
        <a:bodyPr/>
        <a:lstStyle/>
        <a:p>
          <a:endParaRPr lang="en-US"/>
        </a:p>
      </dgm:t>
    </dgm:pt>
    <dgm:pt modelId="{EECB4C53-AD42-411A-9918-1AB5E0671E40}" type="sibTrans" cxnId="{E118ED6F-65DB-479F-B367-36812734D5CD}">
      <dgm:prSet/>
      <dgm:spPr/>
      <dgm:t>
        <a:bodyPr/>
        <a:lstStyle/>
        <a:p>
          <a:endParaRPr lang="en-US"/>
        </a:p>
      </dgm:t>
    </dgm:pt>
    <dgm:pt modelId="{58EE03E0-6AC4-45D8-8CB5-B40FC1A0F085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Synchronization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79E45F5C-E1FA-4190-85BC-C9AD12ED352E}" type="parTrans" cxnId="{4E72A664-09AE-47D0-B55C-387FA124CC10}">
      <dgm:prSet/>
      <dgm:spPr/>
      <dgm:t>
        <a:bodyPr/>
        <a:lstStyle/>
        <a:p>
          <a:endParaRPr lang="en-US"/>
        </a:p>
      </dgm:t>
    </dgm:pt>
    <dgm:pt modelId="{C08E545A-1DE8-4B36-8175-0C90644D99CF}" type="sibTrans" cxnId="{4E72A664-09AE-47D0-B55C-387FA124CC10}">
      <dgm:prSet/>
      <dgm:spPr/>
      <dgm:t>
        <a:bodyPr/>
        <a:lstStyle/>
        <a:p>
          <a:endParaRPr lang="en-US"/>
        </a:p>
      </dgm:t>
    </dgm:pt>
    <dgm:pt modelId="{162C50EF-685B-4CB3-8567-E259A34D8A5F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Quick Response Code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F32761FD-864E-40B9-8D71-8AAFE84697F4}" type="parTrans" cxnId="{A7FBACAC-689D-43A0-8A0A-3F93866A08BE}">
      <dgm:prSet/>
      <dgm:spPr/>
      <dgm:t>
        <a:bodyPr/>
        <a:lstStyle/>
        <a:p>
          <a:endParaRPr lang="en-US"/>
        </a:p>
      </dgm:t>
    </dgm:pt>
    <dgm:pt modelId="{F94A8AE1-8593-49C9-BB8C-A91ED44CCA2F}" type="sibTrans" cxnId="{A7FBACAC-689D-43A0-8A0A-3F93866A08BE}">
      <dgm:prSet/>
      <dgm:spPr/>
      <dgm:t>
        <a:bodyPr/>
        <a:lstStyle/>
        <a:p>
          <a:endParaRPr lang="en-US"/>
        </a:p>
      </dgm:t>
    </dgm:pt>
    <dgm:pt modelId="{5057A7AF-6F6B-4E67-8CCA-7D8DF5F4F8E7}" type="pres">
      <dgm:prSet presAssocID="{BDA14B6C-A700-4441-BA74-ACCAEDBBA1C2}" presName="linearFlow" presStyleCnt="0">
        <dgm:presLayoutVars>
          <dgm:dir/>
          <dgm:resizeHandles val="exact"/>
        </dgm:presLayoutVars>
      </dgm:prSet>
      <dgm:spPr/>
    </dgm:pt>
    <dgm:pt modelId="{22F2928E-8CF9-4BB2-B477-97118791CF62}" type="pres">
      <dgm:prSet presAssocID="{CA5E0D66-E1C0-4DB2-BC90-867B4CEDFE28}" presName="composite" presStyleCnt="0"/>
      <dgm:spPr/>
    </dgm:pt>
    <dgm:pt modelId="{C4E6B892-601F-4834-8955-F1C5F4D2B1BC}" type="pres">
      <dgm:prSet presAssocID="{CA5E0D66-E1C0-4DB2-BC90-867B4CEDFE28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</dgm:pt>
    <dgm:pt modelId="{77BF8311-E1D0-434F-952C-332FE8691C50}" type="pres">
      <dgm:prSet presAssocID="{CA5E0D66-E1C0-4DB2-BC90-867B4CEDFE28}" presName="txShp" presStyleLbl="node1" presStyleIdx="0" presStyleCnt="3" custLinFactNeighborY="-869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8648BB-22B9-4FAB-A4EC-5A928D4B729C}" type="pres">
      <dgm:prSet presAssocID="{EECB4C53-AD42-411A-9918-1AB5E0671E40}" presName="spacing" presStyleCnt="0"/>
      <dgm:spPr/>
    </dgm:pt>
    <dgm:pt modelId="{59E9E53F-5B36-4902-BCC2-CE873F369655}" type="pres">
      <dgm:prSet presAssocID="{58EE03E0-6AC4-45D8-8CB5-B40FC1A0F085}" presName="composite" presStyleCnt="0"/>
      <dgm:spPr/>
    </dgm:pt>
    <dgm:pt modelId="{DDBA7D87-2EC3-4424-BEC9-53D051161071}" type="pres">
      <dgm:prSet presAssocID="{58EE03E0-6AC4-45D8-8CB5-B40FC1A0F085}" presName="imgShp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FACFA1F-1D24-45F0-B4CE-E48D174B3CEF}" type="pres">
      <dgm:prSet presAssocID="{58EE03E0-6AC4-45D8-8CB5-B40FC1A0F085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D3ECD4-ECFD-497C-AF84-924CF5AFA156}" type="pres">
      <dgm:prSet presAssocID="{C08E545A-1DE8-4B36-8175-0C90644D99CF}" presName="spacing" presStyleCnt="0"/>
      <dgm:spPr/>
    </dgm:pt>
    <dgm:pt modelId="{511E327F-81A5-4B03-952E-938E0CF99B23}" type="pres">
      <dgm:prSet presAssocID="{162C50EF-685B-4CB3-8567-E259A34D8A5F}" presName="composite" presStyleCnt="0"/>
      <dgm:spPr/>
    </dgm:pt>
    <dgm:pt modelId="{E0897DA6-39BF-4588-9BFC-763816ED35FD}" type="pres">
      <dgm:prSet presAssocID="{162C50EF-685B-4CB3-8567-E259A34D8A5F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8A8BACE-8843-4E8B-8275-A3AE59C60E7F}" type="pres">
      <dgm:prSet presAssocID="{162C50EF-685B-4CB3-8567-E259A34D8A5F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90645A-CC42-49E6-9B13-7FBAD15C641C}" type="presOf" srcId="{CA5E0D66-E1C0-4DB2-BC90-867B4CEDFE28}" destId="{77BF8311-E1D0-434F-952C-332FE8691C50}" srcOrd="0" destOrd="0" presId="urn:microsoft.com/office/officeart/2005/8/layout/vList3"/>
    <dgm:cxn modelId="{38140E8C-F5A6-4670-A2F3-8024E210DD74}" type="presOf" srcId="{162C50EF-685B-4CB3-8567-E259A34D8A5F}" destId="{C8A8BACE-8843-4E8B-8275-A3AE59C60E7F}" srcOrd="0" destOrd="0" presId="urn:microsoft.com/office/officeart/2005/8/layout/vList3"/>
    <dgm:cxn modelId="{E794068A-30E5-4F77-9FD6-7FD5CDAA07D8}" type="presOf" srcId="{BDA14B6C-A700-4441-BA74-ACCAEDBBA1C2}" destId="{5057A7AF-6F6B-4E67-8CCA-7D8DF5F4F8E7}" srcOrd="0" destOrd="0" presId="urn:microsoft.com/office/officeart/2005/8/layout/vList3"/>
    <dgm:cxn modelId="{E118ED6F-65DB-479F-B367-36812734D5CD}" srcId="{BDA14B6C-A700-4441-BA74-ACCAEDBBA1C2}" destId="{CA5E0D66-E1C0-4DB2-BC90-867B4CEDFE28}" srcOrd="0" destOrd="0" parTransId="{BDDB3B7F-0919-4B7E-B98A-6B765F4844B8}" sibTransId="{EECB4C53-AD42-411A-9918-1AB5E0671E40}"/>
    <dgm:cxn modelId="{A36435B8-0BD0-45BB-9966-DA2F17E34489}" type="presOf" srcId="{58EE03E0-6AC4-45D8-8CB5-B40FC1A0F085}" destId="{3FACFA1F-1D24-45F0-B4CE-E48D174B3CEF}" srcOrd="0" destOrd="0" presId="urn:microsoft.com/office/officeart/2005/8/layout/vList3"/>
    <dgm:cxn modelId="{A7FBACAC-689D-43A0-8A0A-3F93866A08BE}" srcId="{BDA14B6C-A700-4441-BA74-ACCAEDBBA1C2}" destId="{162C50EF-685B-4CB3-8567-E259A34D8A5F}" srcOrd="2" destOrd="0" parTransId="{F32761FD-864E-40B9-8D71-8AAFE84697F4}" sibTransId="{F94A8AE1-8593-49C9-BB8C-A91ED44CCA2F}"/>
    <dgm:cxn modelId="{4E72A664-09AE-47D0-B55C-387FA124CC10}" srcId="{BDA14B6C-A700-4441-BA74-ACCAEDBBA1C2}" destId="{58EE03E0-6AC4-45D8-8CB5-B40FC1A0F085}" srcOrd="1" destOrd="0" parTransId="{79E45F5C-E1FA-4190-85BC-C9AD12ED352E}" sibTransId="{C08E545A-1DE8-4B36-8175-0C90644D99CF}"/>
    <dgm:cxn modelId="{5AF33678-54DF-4D55-876B-1CB2CA4A9488}" type="presParOf" srcId="{5057A7AF-6F6B-4E67-8CCA-7D8DF5F4F8E7}" destId="{22F2928E-8CF9-4BB2-B477-97118791CF62}" srcOrd="0" destOrd="0" presId="urn:microsoft.com/office/officeart/2005/8/layout/vList3"/>
    <dgm:cxn modelId="{1ECA434A-7384-42D3-AA56-763145C41700}" type="presParOf" srcId="{22F2928E-8CF9-4BB2-B477-97118791CF62}" destId="{C4E6B892-601F-4834-8955-F1C5F4D2B1BC}" srcOrd="0" destOrd="0" presId="urn:microsoft.com/office/officeart/2005/8/layout/vList3"/>
    <dgm:cxn modelId="{2504DCE8-B2CE-434A-8A60-3AF1E1310DFA}" type="presParOf" srcId="{22F2928E-8CF9-4BB2-B477-97118791CF62}" destId="{77BF8311-E1D0-434F-952C-332FE8691C50}" srcOrd="1" destOrd="0" presId="urn:microsoft.com/office/officeart/2005/8/layout/vList3"/>
    <dgm:cxn modelId="{0D4610E0-4E3D-47C2-B7F3-4721A289F216}" type="presParOf" srcId="{5057A7AF-6F6B-4E67-8CCA-7D8DF5F4F8E7}" destId="{1D8648BB-22B9-4FAB-A4EC-5A928D4B729C}" srcOrd="1" destOrd="0" presId="urn:microsoft.com/office/officeart/2005/8/layout/vList3"/>
    <dgm:cxn modelId="{6051A510-62BB-4698-9B6A-A9A6178917D0}" type="presParOf" srcId="{5057A7AF-6F6B-4E67-8CCA-7D8DF5F4F8E7}" destId="{59E9E53F-5B36-4902-BCC2-CE873F369655}" srcOrd="2" destOrd="0" presId="urn:microsoft.com/office/officeart/2005/8/layout/vList3"/>
    <dgm:cxn modelId="{8BA1DAEC-4112-4E1B-A0A9-469539E09958}" type="presParOf" srcId="{59E9E53F-5B36-4902-BCC2-CE873F369655}" destId="{DDBA7D87-2EC3-4424-BEC9-53D051161071}" srcOrd="0" destOrd="0" presId="urn:microsoft.com/office/officeart/2005/8/layout/vList3"/>
    <dgm:cxn modelId="{D3698153-7C5F-493F-9D32-C2D3B6AACF8A}" type="presParOf" srcId="{59E9E53F-5B36-4902-BCC2-CE873F369655}" destId="{3FACFA1F-1D24-45F0-B4CE-E48D174B3CEF}" srcOrd="1" destOrd="0" presId="urn:microsoft.com/office/officeart/2005/8/layout/vList3"/>
    <dgm:cxn modelId="{48C3575A-239C-4F4D-9FD1-AFCBA8415DFF}" type="presParOf" srcId="{5057A7AF-6F6B-4E67-8CCA-7D8DF5F4F8E7}" destId="{DED3ECD4-ECFD-497C-AF84-924CF5AFA156}" srcOrd="3" destOrd="0" presId="urn:microsoft.com/office/officeart/2005/8/layout/vList3"/>
    <dgm:cxn modelId="{C5348E5A-F847-41ED-9C95-230685D78098}" type="presParOf" srcId="{5057A7AF-6F6B-4E67-8CCA-7D8DF5F4F8E7}" destId="{511E327F-81A5-4B03-952E-938E0CF99B23}" srcOrd="4" destOrd="0" presId="urn:microsoft.com/office/officeart/2005/8/layout/vList3"/>
    <dgm:cxn modelId="{1B695296-0840-4920-9577-E633407E3452}" type="presParOf" srcId="{511E327F-81A5-4B03-952E-938E0CF99B23}" destId="{E0897DA6-39BF-4588-9BFC-763816ED35FD}" srcOrd="0" destOrd="0" presId="urn:microsoft.com/office/officeart/2005/8/layout/vList3"/>
    <dgm:cxn modelId="{1B2ECB4F-9598-465E-9862-8ECDB33B04CB}" type="presParOf" srcId="{511E327F-81A5-4B03-952E-938E0CF99B23}" destId="{C8A8BACE-8843-4E8B-8275-A3AE59C60E7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CF995-4984-4694-A00A-DB7665E30601}">
      <dsp:nvSpPr>
        <dsp:cNvPr id="0" name=""/>
        <dsp:cNvSpPr/>
      </dsp:nvSpPr>
      <dsp:spPr>
        <a:xfrm rot="5400000">
          <a:off x="3930586" y="-2099739"/>
          <a:ext cx="1018546" cy="547651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access application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701600" y="178968"/>
        <a:ext cx="5426798" cy="919104"/>
      </dsp:txXfrm>
    </dsp:sp>
    <dsp:sp modelId="{6B7BE942-2F80-4C7F-96B9-6D97CE11C281}">
      <dsp:nvSpPr>
        <dsp:cNvPr id="0" name=""/>
        <dsp:cNvSpPr/>
      </dsp:nvSpPr>
      <dsp:spPr>
        <a:xfrm>
          <a:off x="526463" y="12458"/>
          <a:ext cx="1202185" cy="1273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85149" y="71144"/>
        <a:ext cx="1084813" cy="1155811"/>
      </dsp:txXfrm>
    </dsp:sp>
    <dsp:sp modelId="{B0E2886E-269B-42B3-B987-29339924A1A1}">
      <dsp:nvSpPr>
        <dsp:cNvPr id="0" name=""/>
        <dsp:cNvSpPr/>
      </dsp:nvSpPr>
      <dsp:spPr>
        <a:xfrm rot="5400000">
          <a:off x="3915595" y="-852727"/>
          <a:ext cx="1018546" cy="565618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user - friendly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596779" y="1515810"/>
        <a:ext cx="5606459" cy="919104"/>
      </dsp:txXfrm>
    </dsp:sp>
    <dsp:sp modelId="{7C55AABA-58FE-45A5-B609-FFFD94426ECE}">
      <dsp:nvSpPr>
        <dsp:cNvPr id="0" name=""/>
        <dsp:cNvSpPr/>
      </dsp:nvSpPr>
      <dsp:spPr>
        <a:xfrm>
          <a:off x="499414" y="1338771"/>
          <a:ext cx="1097364" cy="1273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2983" y="1392340"/>
        <a:ext cx="990226" cy="1166045"/>
      </dsp:txXfrm>
    </dsp:sp>
    <dsp:sp modelId="{07911F4B-834A-49F7-B04B-40C2B62115D9}">
      <dsp:nvSpPr>
        <dsp:cNvPr id="0" name=""/>
        <dsp:cNvSpPr/>
      </dsp:nvSpPr>
      <dsp:spPr>
        <a:xfrm rot="5400000">
          <a:off x="3949659" y="472761"/>
          <a:ext cx="1018546" cy="56788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 synchronization between different units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19489" y="2852653"/>
        <a:ext cx="5629166" cy="919104"/>
      </dsp:txXfrm>
    </dsp:sp>
    <dsp:sp modelId="{08A650D7-B902-4141-9D38-A3E65DC30301}">
      <dsp:nvSpPr>
        <dsp:cNvPr id="0" name=""/>
        <dsp:cNvSpPr/>
      </dsp:nvSpPr>
      <dsp:spPr>
        <a:xfrm>
          <a:off x="499414" y="2675613"/>
          <a:ext cx="1120074" cy="1273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4092" y="2730291"/>
        <a:ext cx="1010718" cy="116382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483D06-532B-47D0-8F8F-333E822CADDE}">
      <dsp:nvSpPr>
        <dsp:cNvPr id="0" name=""/>
        <dsp:cNvSpPr/>
      </dsp:nvSpPr>
      <dsp:spPr>
        <a:xfrm>
          <a:off x="5233" y="1658020"/>
          <a:ext cx="3156222" cy="168479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Improved working in group, presentation, communication skill</a:t>
          </a:r>
          <a:endParaRPr lang="en-US" sz="3000" kern="1200" dirty="0"/>
        </a:p>
      </dsp:txBody>
      <dsp:txXfrm>
        <a:off x="54579" y="1707366"/>
        <a:ext cx="3057530" cy="1586100"/>
      </dsp:txXfrm>
    </dsp:sp>
    <dsp:sp modelId="{2CC487D2-ACFE-4699-ABAD-4EA2CD9DA84B}">
      <dsp:nvSpPr>
        <dsp:cNvPr id="0" name=""/>
        <dsp:cNvSpPr/>
      </dsp:nvSpPr>
      <dsp:spPr>
        <a:xfrm>
          <a:off x="3782129" y="1658020"/>
          <a:ext cx="2865995" cy="1716334"/>
        </a:xfrm>
        <a:prstGeom prst="roundRect">
          <a:avLst>
            <a:gd name="adj" fmla="val 10000"/>
          </a:avLst>
        </a:prstGeom>
        <a:solidFill>
          <a:schemeClr val="accent4">
            <a:hueOff val="5197847"/>
            <a:satOff val="-23984"/>
            <a:lumOff val="883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Work well under higher pressure</a:t>
          </a:r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000" kern="1200" dirty="0"/>
        </a:p>
      </dsp:txBody>
      <dsp:txXfrm>
        <a:off x="3832399" y="1708290"/>
        <a:ext cx="2765455" cy="1615794"/>
      </dsp:txXfrm>
    </dsp:sp>
    <dsp:sp modelId="{D9A7C9BE-5425-450A-9BAD-D760DBF852CD}">
      <dsp:nvSpPr>
        <dsp:cNvPr id="0" name=""/>
        <dsp:cNvSpPr/>
      </dsp:nvSpPr>
      <dsp:spPr>
        <a:xfrm>
          <a:off x="7268797" y="1658020"/>
          <a:ext cx="3396596" cy="1690092"/>
        </a:xfrm>
        <a:prstGeom prst="roundRect">
          <a:avLst>
            <a:gd name="adj" fmla="val 10000"/>
          </a:avLst>
        </a:prstGeom>
        <a:solidFill>
          <a:schemeClr val="accent4">
            <a:hueOff val="10395693"/>
            <a:satOff val="-47968"/>
            <a:lumOff val="1765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More work experience with tools and technic like: android, </a:t>
          </a:r>
          <a:r>
            <a:rPr lang="en-US" sz="2500" kern="1200" dirty="0" err="1" smtClean="0">
              <a:latin typeface="Times New Roman" pitchFamily="18" charset="0"/>
              <a:cs typeface="Times New Roman" pitchFamily="18" charset="0"/>
            </a:rPr>
            <a:t>photoshop</a:t>
          </a: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, NFC…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7318298" y="1707521"/>
        <a:ext cx="3297594" cy="15910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CF995-4984-4694-A00A-DB7665E30601}">
      <dsp:nvSpPr>
        <dsp:cNvPr id="0" name=""/>
        <dsp:cNvSpPr/>
      </dsp:nvSpPr>
      <dsp:spPr>
        <a:xfrm rot="5400000">
          <a:off x="4004671" y="-2146558"/>
          <a:ext cx="1015007" cy="556572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support Vietnamese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729315" y="178347"/>
        <a:ext cx="5516171" cy="915909"/>
      </dsp:txXfrm>
    </dsp:sp>
    <dsp:sp modelId="{6B7BE942-2F80-4C7F-96B9-6D97CE11C281}">
      <dsp:nvSpPr>
        <dsp:cNvPr id="0" name=""/>
        <dsp:cNvSpPr/>
      </dsp:nvSpPr>
      <dsp:spPr>
        <a:xfrm>
          <a:off x="535038" y="12415"/>
          <a:ext cx="1221766" cy="1268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4680" y="72057"/>
        <a:ext cx="1102482" cy="1149475"/>
      </dsp:txXfrm>
    </dsp:sp>
    <dsp:sp modelId="{B0E2886E-269B-42B3-B987-29339924A1A1}">
      <dsp:nvSpPr>
        <dsp:cNvPr id="0" name=""/>
        <dsp:cNvSpPr/>
      </dsp:nvSpPr>
      <dsp:spPr>
        <a:xfrm rot="5400000">
          <a:off x="3989437" y="-905654"/>
          <a:ext cx="1015007" cy="57483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enough function to manage finance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22787" y="1510545"/>
        <a:ext cx="5698759" cy="915909"/>
      </dsp:txXfrm>
    </dsp:sp>
    <dsp:sp modelId="{7C55AABA-58FE-45A5-B609-FFFD94426ECE}">
      <dsp:nvSpPr>
        <dsp:cNvPr id="0" name=""/>
        <dsp:cNvSpPr/>
      </dsp:nvSpPr>
      <dsp:spPr>
        <a:xfrm>
          <a:off x="507548" y="1334120"/>
          <a:ext cx="1115238" cy="1268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1989" y="1388561"/>
        <a:ext cx="1006356" cy="1159877"/>
      </dsp:txXfrm>
    </dsp:sp>
    <dsp:sp modelId="{07911F4B-834A-49F7-B04B-40C2B62115D9}">
      <dsp:nvSpPr>
        <dsp:cNvPr id="0" name=""/>
        <dsp:cNvSpPr/>
      </dsp:nvSpPr>
      <dsp:spPr>
        <a:xfrm rot="5400000">
          <a:off x="4024055" y="415005"/>
          <a:ext cx="1015007" cy="577138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use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45867" y="2842743"/>
        <a:ext cx="5721836" cy="915909"/>
      </dsp:txXfrm>
    </dsp:sp>
    <dsp:sp modelId="{08A650D7-B902-4141-9D38-A3E65DC30301}">
      <dsp:nvSpPr>
        <dsp:cNvPr id="0" name=""/>
        <dsp:cNvSpPr/>
      </dsp:nvSpPr>
      <dsp:spPr>
        <a:xfrm>
          <a:off x="507548" y="2666317"/>
          <a:ext cx="1138318" cy="1268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3116" y="2721885"/>
        <a:ext cx="1027182" cy="11576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CF995-4984-4694-A00A-DB7665E30601}">
      <dsp:nvSpPr>
        <dsp:cNvPr id="0" name=""/>
        <dsp:cNvSpPr/>
      </dsp:nvSpPr>
      <dsp:spPr>
        <a:xfrm rot="5400000">
          <a:off x="3936327" y="-2194464"/>
          <a:ext cx="929001" cy="555369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Lost data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23978" y="163235"/>
        <a:ext cx="5508349" cy="838301"/>
      </dsp:txXfrm>
    </dsp:sp>
    <dsp:sp modelId="{6B7BE942-2F80-4C7F-96B9-6D97CE11C281}">
      <dsp:nvSpPr>
        <dsp:cNvPr id="0" name=""/>
        <dsp:cNvSpPr/>
      </dsp:nvSpPr>
      <dsp:spPr>
        <a:xfrm>
          <a:off x="541726" y="0"/>
          <a:ext cx="1117526" cy="1161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6279" y="54553"/>
        <a:ext cx="1008420" cy="1052145"/>
      </dsp:txXfrm>
    </dsp:sp>
    <dsp:sp modelId="{B0E2886E-269B-42B3-B987-29339924A1A1}">
      <dsp:nvSpPr>
        <dsp:cNvPr id="0" name=""/>
        <dsp:cNvSpPr/>
      </dsp:nvSpPr>
      <dsp:spPr>
        <a:xfrm rot="5400000">
          <a:off x="4022727" y="-1066246"/>
          <a:ext cx="929001" cy="573589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Must buy to use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19282" y="1382549"/>
        <a:ext cx="5690542" cy="838301"/>
      </dsp:txXfrm>
    </dsp:sp>
    <dsp:sp modelId="{7C55AABA-58FE-45A5-B609-FFFD94426ECE}">
      <dsp:nvSpPr>
        <dsp:cNvPr id="0" name=""/>
        <dsp:cNvSpPr/>
      </dsp:nvSpPr>
      <dsp:spPr>
        <a:xfrm>
          <a:off x="506452" y="1221074"/>
          <a:ext cx="1112829" cy="1161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0776" y="1275398"/>
        <a:ext cx="1004181" cy="1052603"/>
      </dsp:txXfrm>
    </dsp:sp>
    <dsp:sp modelId="{07911F4B-834A-49F7-B04B-40C2B62115D9}">
      <dsp:nvSpPr>
        <dsp:cNvPr id="0" name=""/>
        <dsp:cNvSpPr/>
      </dsp:nvSpPr>
      <dsp:spPr>
        <a:xfrm rot="5400000">
          <a:off x="4057271" y="141554"/>
          <a:ext cx="929001" cy="575891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Very confuse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42312" y="2601863"/>
        <a:ext cx="5713569" cy="838301"/>
      </dsp:txXfrm>
    </dsp:sp>
    <dsp:sp modelId="{08A650D7-B902-4141-9D38-A3E65DC30301}">
      <dsp:nvSpPr>
        <dsp:cNvPr id="0" name=""/>
        <dsp:cNvSpPr/>
      </dsp:nvSpPr>
      <dsp:spPr>
        <a:xfrm>
          <a:off x="506452" y="2440388"/>
          <a:ext cx="1135859" cy="1161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1900" y="2495836"/>
        <a:ext cx="1024963" cy="10503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EBA3B-A567-4660-8E1C-8139CA2E53D7}">
      <dsp:nvSpPr>
        <dsp:cNvPr id="0" name=""/>
        <dsp:cNvSpPr/>
      </dsp:nvSpPr>
      <dsp:spPr>
        <a:xfrm>
          <a:off x="0" y="246171"/>
          <a:ext cx="1994330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76200" rIns="213360" bIns="76200" numCol="1" spcCol="1270" anchor="ctr" anchorCtr="0">
          <a:noAutofit/>
        </a:bodyPr>
        <a:lstStyle/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Interface</a:t>
          </a:r>
          <a:endParaRPr lang="en-US" sz="3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46171"/>
        <a:ext cx="1994330" cy="1287000"/>
      </dsp:txXfrm>
    </dsp:sp>
    <dsp:sp modelId="{2DC55E14-7B2B-4887-A3A0-906066BE88D1}">
      <dsp:nvSpPr>
        <dsp:cNvPr id="0" name=""/>
        <dsp:cNvSpPr/>
      </dsp:nvSpPr>
      <dsp:spPr>
        <a:xfrm>
          <a:off x="1994330" y="246171"/>
          <a:ext cx="398866" cy="12870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5F37C9-8B69-45BA-9874-D0D1248A3AA4}">
      <dsp:nvSpPr>
        <dsp:cNvPr id="0" name=""/>
        <dsp:cNvSpPr/>
      </dsp:nvSpPr>
      <dsp:spPr>
        <a:xfrm>
          <a:off x="2552743" y="246171"/>
          <a:ext cx="5424578" cy="1287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User- friendly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Beautiful 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 Vietnamese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52743" y="246171"/>
        <a:ext cx="5424578" cy="1287000"/>
      </dsp:txXfrm>
    </dsp:sp>
    <dsp:sp modelId="{AFCE4030-2BA4-42F1-B33A-B3039EF9530C}">
      <dsp:nvSpPr>
        <dsp:cNvPr id="0" name=""/>
        <dsp:cNvSpPr/>
      </dsp:nvSpPr>
      <dsp:spPr>
        <a:xfrm>
          <a:off x="0" y="2350343"/>
          <a:ext cx="1994330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76200" rIns="213360" bIns="76200" numCol="1" spcCol="1270" anchor="ctr" anchorCtr="0">
          <a:noAutofit/>
        </a:bodyPr>
        <a:lstStyle/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Functions</a:t>
          </a:r>
          <a:endParaRPr lang="en-US" sz="3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350343"/>
        <a:ext cx="1994330" cy="1287000"/>
      </dsp:txXfrm>
    </dsp:sp>
    <dsp:sp modelId="{50E5E2FB-D853-4344-BCE7-B8FD446002CF}">
      <dsp:nvSpPr>
        <dsp:cNvPr id="0" name=""/>
        <dsp:cNvSpPr/>
      </dsp:nvSpPr>
      <dsp:spPr>
        <a:xfrm>
          <a:off x="1994330" y="1767171"/>
          <a:ext cx="398866" cy="245334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8EB21-AB4C-44A8-8A4D-9AFC8496A973}">
      <dsp:nvSpPr>
        <dsp:cNvPr id="0" name=""/>
        <dsp:cNvSpPr/>
      </dsp:nvSpPr>
      <dsp:spPr>
        <a:xfrm>
          <a:off x="2552743" y="1767171"/>
          <a:ext cx="5424578" cy="24533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Schedule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Income and Expense Management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Borrowing and Lending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Warning, Synchronize 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Import &amp; Export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52743" y="1767171"/>
        <a:ext cx="5424578" cy="245334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C4D231-C39E-4F61-B3C5-5934114A072D}">
      <dsp:nvSpPr>
        <dsp:cNvPr id="0" name=""/>
        <dsp:cNvSpPr/>
      </dsp:nvSpPr>
      <dsp:spPr>
        <a:xfrm>
          <a:off x="1426034" y="781154"/>
          <a:ext cx="5295955" cy="8229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Development Hardware</a:t>
          </a:r>
          <a:endParaRPr lang="en-US" sz="3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66205" y="821325"/>
        <a:ext cx="5215613" cy="742567"/>
      </dsp:txXfrm>
    </dsp:sp>
    <dsp:sp modelId="{4575EAD9-4CA8-4F72-AF86-2C7BE2B0312F}">
      <dsp:nvSpPr>
        <dsp:cNvPr id="0" name=""/>
        <dsp:cNvSpPr/>
      </dsp:nvSpPr>
      <dsp:spPr>
        <a:xfrm>
          <a:off x="1142989" y="1642389"/>
          <a:ext cx="8509010" cy="121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451" tIns="31750" rIns="177800" bIns="3175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 Gb of RAM</a:t>
          </a:r>
          <a:endParaRPr lang="en-US" sz="25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300Gb of hard disk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Core i4 Duo 2.0 </a:t>
          </a:r>
          <a:r>
            <a:rPr lang="en-US" sz="25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Ghz</a:t>
          </a:r>
          <a:endParaRPr lang="en-US" sz="25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42989" y="1642389"/>
        <a:ext cx="8509010" cy="1210950"/>
      </dsp:txXfrm>
    </dsp:sp>
    <dsp:sp modelId="{1F3686F3-A117-402E-9595-8A573C3ECCAA}">
      <dsp:nvSpPr>
        <dsp:cNvPr id="0" name=""/>
        <dsp:cNvSpPr/>
      </dsp:nvSpPr>
      <dsp:spPr>
        <a:xfrm>
          <a:off x="3981498" y="2866032"/>
          <a:ext cx="5173761" cy="8618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Server Hardware</a:t>
          </a:r>
          <a:endParaRPr lang="en-US" sz="3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23568" y="2908102"/>
        <a:ext cx="5089621" cy="777670"/>
      </dsp:txXfrm>
    </dsp:sp>
    <dsp:sp modelId="{E4EB7507-96E2-470D-8A2C-15048DC1B07A}">
      <dsp:nvSpPr>
        <dsp:cNvPr id="0" name=""/>
        <dsp:cNvSpPr/>
      </dsp:nvSpPr>
      <dsp:spPr>
        <a:xfrm>
          <a:off x="4157309" y="3931047"/>
          <a:ext cx="549469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451" tIns="82550" rIns="462280" bIns="82550" numCol="1" spcCol="1270" anchor="t" anchorCtr="0">
          <a:noAutofit/>
        </a:bodyPr>
        <a:lstStyle/>
        <a:p>
          <a:pPr marL="285750" lvl="1" indent="-285750" algn="l" defTabSz="2266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5100" kern="1200" dirty="0"/>
        </a:p>
      </dsp:txBody>
      <dsp:txXfrm>
        <a:off x="4157309" y="3931047"/>
        <a:ext cx="5494690" cy="10764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87E218-71EF-4B7B-9544-932EDF18A270}">
      <dsp:nvSpPr>
        <dsp:cNvPr id="0" name=""/>
        <dsp:cNvSpPr/>
      </dsp:nvSpPr>
      <dsp:spPr>
        <a:xfrm rot="16200000">
          <a:off x="701386" y="-701386"/>
          <a:ext cx="2712027" cy="4114800"/>
        </a:xfrm>
        <a:prstGeom prst="round1Rect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Communication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Meeting, Email, Skype, Hangout…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5400000">
        <a:off x="-1" y="1"/>
        <a:ext cx="4114800" cy="2034020"/>
      </dsp:txXfrm>
    </dsp:sp>
    <dsp:sp modelId="{BFA72913-1605-46E4-9C9B-18CAFD02DFF7}">
      <dsp:nvSpPr>
        <dsp:cNvPr id="0" name=""/>
        <dsp:cNvSpPr/>
      </dsp:nvSpPr>
      <dsp:spPr>
        <a:xfrm>
          <a:off x="4114800" y="0"/>
          <a:ext cx="4114800" cy="2712027"/>
        </a:xfrm>
        <a:prstGeom prst="round1Rect">
          <a:avLst/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Time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Follow Capstone Project Requirements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Buffer: 10 days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114800" y="0"/>
        <a:ext cx="4114800" cy="2034020"/>
      </dsp:txXfrm>
    </dsp:sp>
    <dsp:sp modelId="{619515FA-8B6E-4B11-B538-299D13F8B073}">
      <dsp:nvSpPr>
        <dsp:cNvPr id="0" name=""/>
        <dsp:cNvSpPr/>
      </dsp:nvSpPr>
      <dsp:spPr>
        <a:xfrm rot="10800000">
          <a:off x="0" y="2719472"/>
          <a:ext cx="4114800" cy="2697138"/>
        </a:xfrm>
        <a:prstGeom prst="round1Rect">
          <a:avLst/>
        </a:prstGeom>
        <a:solidFill>
          <a:schemeClr val="accent4">
            <a:hueOff val="6930462"/>
            <a:satOff val="-31979"/>
            <a:lumOff val="1177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2500" b="1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Weekly Meeting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2500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Checking progress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2500" b="1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Require</a:t>
          </a:r>
          <a:r>
            <a:rPr lang="en-US" sz="2500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: Instructor and all team members.</a:t>
          </a:r>
          <a:endParaRPr lang="en-US" sz="2500" kern="1200" dirty="0"/>
        </a:p>
      </dsp:txBody>
      <dsp:txXfrm rot="10800000">
        <a:off x="0" y="3393756"/>
        <a:ext cx="4114800" cy="2022853"/>
      </dsp:txXfrm>
    </dsp:sp>
    <dsp:sp modelId="{C3024D01-E984-4D51-B707-708BEF1F2A83}">
      <dsp:nvSpPr>
        <dsp:cNvPr id="0" name=""/>
        <dsp:cNvSpPr/>
      </dsp:nvSpPr>
      <dsp:spPr>
        <a:xfrm rot="5400000">
          <a:off x="4816187" y="2010641"/>
          <a:ext cx="2712027" cy="4114800"/>
        </a:xfrm>
        <a:prstGeom prst="round1Rect">
          <a:avLst/>
        </a:prstGeom>
        <a:solidFill>
          <a:srgbClr val="FFC00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Data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Upload and download all project document from SVN: https://piem2012.googlecode.com/svns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4114800" y="3390034"/>
        <a:ext cx="4114800" cy="2034020"/>
      </dsp:txXfrm>
    </dsp:sp>
    <dsp:sp modelId="{FBCECE60-6664-472D-82A7-5E2736D2A483}">
      <dsp:nvSpPr>
        <dsp:cNvPr id="0" name=""/>
        <dsp:cNvSpPr/>
      </dsp:nvSpPr>
      <dsp:spPr>
        <a:xfrm>
          <a:off x="3179613" y="2283811"/>
          <a:ext cx="1870374" cy="856431"/>
        </a:xfrm>
        <a:prstGeom prst="roundRect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PFM</a:t>
          </a:r>
          <a:endParaRPr lang="en-US" sz="3500" kern="1200" dirty="0"/>
        </a:p>
      </dsp:txBody>
      <dsp:txXfrm>
        <a:off x="3221421" y="2325619"/>
        <a:ext cx="1786758" cy="77281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86DBB-0B03-48C0-9F52-4D11889ECE96}">
      <dsp:nvSpPr>
        <dsp:cNvPr id="0" name=""/>
        <dsp:cNvSpPr/>
      </dsp:nvSpPr>
      <dsp:spPr>
        <a:xfrm>
          <a:off x="5312" y="0"/>
          <a:ext cx="5110162" cy="46305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Management </a:t>
          </a:r>
          <a:endParaRPr lang="en-US" sz="25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5312" y="0"/>
        <a:ext cx="5110162" cy="1389165"/>
      </dsp:txXfrm>
    </dsp:sp>
    <dsp:sp modelId="{1B94C5E8-7C56-4CD6-A770-29BCE4AEDCEA}">
      <dsp:nvSpPr>
        <dsp:cNvPr id="0" name=""/>
        <dsp:cNvSpPr/>
      </dsp:nvSpPr>
      <dsp:spPr>
        <a:xfrm>
          <a:off x="516328" y="1389560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Record all transactions (expense, income…)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2973" y="1416205"/>
        <a:ext cx="4034840" cy="856427"/>
      </dsp:txXfrm>
    </dsp:sp>
    <dsp:sp modelId="{3101004E-B5DB-4D50-AF5A-5B8939BFDFD5}">
      <dsp:nvSpPr>
        <dsp:cNvPr id="0" name=""/>
        <dsp:cNvSpPr/>
      </dsp:nvSpPr>
      <dsp:spPr>
        <a:xfrm>
          <a:off x="516328" y="2439234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Edit all transactions, warnings…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2973" y="2465879"/>
        <a:ext cx="4034840" cy="856427"/>
      </dsp:txXfrm>
    </dsp:sp>
    <dsp:sp modelId="{5D2A930F-6CAE-413C-B756-8B822330D0B8}">
      <dsp:nvSpPr>
        <dsp:cNvPr id="0" name=""/>
        <dsp:cNvSpPr/>
      </dsp:nvSpPr>
      <dsp:spPr>
        <a:xfrm>
          <a:off x="516328" y="3488909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Setup warning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2973" y="3515554"/>
        <a:ext cx="4034840" cy="856427"/>
      </dsp:txXfrm>
    </dsp:sp>
    <dsp:sp modelId="{4FE57FDC-2A42-4774-B136-996D6B7B5C40}">
      <dsp:nvSpPr>
        <dsp:cNvPr id="0" name=""/>
        <dsp:cNvSpPr/>
      </dsp:nvSpPr>
      <dsp:spPr>
        <a:xfrm>
          <a:off x="5498737" y="0"/>
          <a:ext cx="5110162" cy="46305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Track</a:t>
          </a:r>
          <a:endParaRPr lang="en-US" sz="25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98737" y="0"/>
        <a:ext cx="5110162" cy="1389165"/>
      </dsp:txXfrm>
    </dsp:sp>
    <dsp:sp modelId="{767FB6D3-D17D-448A-9103-04176A5951F9}">
      <dsp:nvSpPr>
        <dsp:cNvPr id="0" name=""/>
        <dsp:cNvSpPr/>
      </dsp:nvSpPr>
      <dsp:spPr>
        <a:xfrm>
          <a:off x="6009753" y="1389560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View all transactions, warnings…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6036398" y="1416205"/>
        <a:ext cx="4034840" cy="856427"/>
      </dsp:txXfrm>
    </dsp:sp>
    <dsp:sp modelId="{E07D945A-ECCA-4650-B8DF-F3B8219358D1}">
      <dsp:nvSpPr>
        <dsp:cNvPr id="0" name=""/>
        <dsp:cNvSpPr/>
      </dsp:nvSpPr>
      <dsp:spPr>
        <a:xfrm>
          <a:off x="6009753" y="2439234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View statistics report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6036398" y="2465879"/>
        <a:ext cx="4034840" cy="856427"/>
      </dsp:txXfrm>
    </dsp:sp>
    <dsp:sp modelId="{23B35DEC-8772-4716-BEC1-D8D6AA65C0C4}">
      <dsp:nvSpPr>
        <dsp:cNvPr id="0" name=""/>
        <dsp:cNvSpPr/>
      </dsp:nvSpPr>
      <dsp:spPr>
        <a:xfrm>
          <a:off x="6009753" y="3488909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Synchronize data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6036398" y="3515554"/>
        <a:ext cx="4034840" cy="85642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7237C-3FA6-4696-A927-F5BE2C09B10A}">
      <dsp:nvSpPr>
        <dsp:cNvPr id="0" name=""/>
        <dsp:cNvSpPr/>
      </dsp:nvSpPr>
      <dsp:spPr>
        <a:xfrm rot="5400000">
          <a:off x="6071119" y="-2571629"/>
          <a:ext cx="659360" cy="6024281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GUI:</a:t>
          </a:r>
          <a:r>
            <a:rPr lang="en-US" sz="2000" kern="1200" baseline="0" dirty="0" smtClean="0">
              <a:latin typeface="Times New Roman" pitchFamily="18" charset="0"/>
              <a:cs typeface="Times New Roman" pitchFamily="18" charset="0"/>
            </a:rPr>
            <a:t> elegant, simple, outstanding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Easy to install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3388659" y="143018"/>
        <a:ext cx="5992094" cy="594986"/>
      </dsp:txXfrm>
    </dsp:sp>
    <dsp:sp modelId="{0178157E-279D-4063-88E0-335321951AFB}">
      <dsp:nvSpPr>
        <dsp:cNvPr id="0" name=""/>
        <dsp:cNvSpPr/>
      </dsp:nvSpPr>
      <dsp:spPr>
        <a:xfrm>
          <a:off x="0" y="1885"/>
          <a:ext cx="3388658" cy="824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Usability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42119"/>
        <a:ext cx="3308190" cy="743732"/>
      </dsp:txXfrm>
    </dsp:sp>
    <dsp:sp modelId="{953AF8F0-77EA-45A9-986F-0211480DCC0D}">
      <dsp:nvSpPr>
        <dsp:cNvPr id="0" name=""/>
        <dsp:cNvSpPr/>
      </dsp:nvSpPr>
      <dsp:spPr>
        <a:xfrm rot="5400000">
          <a:off x="6071119" y="-1706239"/>
          <a:ext cx="659360" cy="6024281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Run 24/7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3388659" y="1008408"/>
        <a:ext cx="5992094" cy="594986"/>
      </dsp:txXfrm>
    </dsp:sp>
    <dsp:sp modelId="{92CB60DB-4D9F-4D22-8A56-350BCB6779DF}">
      <dsp:nvSpPr>
        <dsp:cNvPr id="0" name=""/>
        <dsp:cNvSpPr/>
      </dsp:nvSpPr>
      <dsp:spPr>
        <a:xfrm>
          <a:off x="0" y="867295"/>
          <a:ext cx="3388658" cy="824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Availability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907529"/>
        <a:ext cx="3308190" cy="743732"/>
      </dsp:txXfrm>
    </dsp:sp>
    <dsp:sp modelId="{0BF73E64-74FE-4B96-BDE6-B3274298BACD}">
      <dsp:nvSpPr>
        <dsp:cNvPr id="0" name=""/>
        <dsp:cNvSpPr/>
      </dsp:nvSpPr>
      <dsp:spPr>
        <a:xfrm rot="5400000">
          <a:off x="6071119" y="-840822"/>
          <a:ext cx="659360" cy="6024281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Have work on Android 2.3 and higher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3388659" y="1873825"/>
        <a:ext cx="5992094" cy="594986"/>
      </dsp:txXfrm>
    </dsp:sp>
    <dsp:sp modelId="{29D2F2CB-F05B-4C90-B733-624D502E497A}">
      <dsp:nvSpPr>
        <dsp:cNvPr id="0" name=""/>
        <dsp:cNvSpPr/>
      </dsp:nvSpPr>
      <dsp:spPr>
        <a:xfrm>
          <a:off x="0" y="1732705"/>
          <a:ext cx="3388658" cy="8242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Portability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1772939"/>
        <a:ext cx="3308190" cy="743732"/>
      </dsp:txXfrm>
    </dsp:sp>
    <dsp:sp modelId="{826A4ABB-A9FE-4B90-8910-BC0653C2B166}">
      <dsp:nvSpPr>
        <dsp:cNvPr id="0" name=""/>
        <dsp:cNvSpPr/>
      </dsp:nvSpPr>
      <dsp:spPr>
        <a:xfrm>
          <a:off x="0" y="2598115"/>
          <a:ext cx="3388658" cy="824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Maintainability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2638349"/>
        <a:ext cx="3308190" cy="743732"/>
      </dsp:txXfrm>
    </dsp:sp>
    <dsp:sp modelId="{F9F88A44-73F2-4278-AA7C-18BAE8A38305}">
      <dsp:nvSpPr>
        <dsp:cNvPr id="0" name=""/>
        <dsp:cNvSpPr/>
      </dsp:nvSpPr>
      <dsp:spPr>
        <a:xfrm>
          <a:off x="0" y="3463525"/>
          <a:ext cx="3388658" cy="8242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Performance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3503759"/>
        <a:ext cx="3308190" cy="74373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BF8311-E1D0-434F-952C-332FE8691C50}">
      <dsp:nvSpPr>
        <dsp:cNvPr id="0" name=""/>
        <dsp:cNvSpPr/>
      </dsp:nvSpPr>
      <dsp:spPr>
        <a:xfrm rot="10800000">
          <a:off x="1989082" y="0"/>
          <a:ext cx="6594479" cy="13122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8673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Near Field Communication(NFC) 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10800000">
        <a:off x="2317149" y="0"/>
        <a:ext cx="6266412" cy="1312267"/>
      </dsp:txXfrm>
    </dsp:sp>
    <dsp:sp modelId="{C4E6B892-601F-4834-8955-F1C5F4D2B1BC}">
      <dsp:nvSpPr>
        <dsp:cNvPr id="0" name=""/>
        <dsp:cNvSpPr/>
      </dsp:nvSpPr>
      <dsp:spPr>
        <a:xfrm>
          <a:off x="1332948" y="2369"/>
          <a:ext cx="1312267" cy="13122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ACFA1F-1D24-45F0-B4CE-E48D174B3CEF}">
      <dsp:nvSpPr>
        <dsp:cNvPr id="0" name=""/>
        <dsp:cNvSpPr/>
      </dsp:nvSpPr>
      <dsp:spPr>
        <a:xfrm rot="10800000">
          <a:off x="1989082" y="1706358"/>
          <a:ext cx="6594479" cy="13122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8673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Synchronization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10800000">
        <a:off x="2317149" y="1706358"/>
        <a:ext cx="6266412" cy="1312267"/>
      </dsp:txXfrm>
    </dsp:sp>
    <dsp:sp modelId="{DDBA7D87-2EC3-4424-BEC9-53D051161071}">
      <dsp:nvSpPr>
        <dsp:cNvPr id="0" name=""/>
        <dsp:cNvSpPr/>
      </dsp:nvSpPr>
      <dsp:spPr>
        <a:xfrm>
          <a:off x="1332948" y="1706358"/>
          <a:ext cx="1312267" cy="1312267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A8BACE-8843-4E8B-8275-A3AE59C60E7F}">
      <dsp:nvSpPr>
        <dsp:cNvPr id="0" name=""/>
        <dsp:cNvSpPr/>
      </dsp:nvSpPr>
      <dsp:spPr>
        <a:xfrm rot="10800000">
          <a:off x="1989082" y="3410347"/>
          <a:ext cx="6594479" cy="13122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8673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Quick Response Code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10800000">
        <a:off x="2317149" y="3410347"/>
        <a:ext cx="6266412" cy="1312267"/>
      </dsp:txXfrm>
    </dsp:sp>
    <dsp:sp modelId="{E0897DA6-39BF-4588-9BFC-763816ED35FD}">
      <dsp:nvSpPr>
        <dsp:cNvPr id="0" name=""/>
        <dsp:cNvSpPr/>
      </dsp:nvSpPr>
      <dsp:spPr>
        <a:xfrm>
          <a:off x="1332948" y="3410347"/>
          <a:ext cx="1312267" cy="13122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B525E-6FD4-4418-9411-E41F75981948}" type="datetimeFigureOut">
              <a:rPr lang="en-US" smtClean="0"/>
              <a:t>12/19/2012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51AFE-B33B-49B0-8E3C-C5887F6A9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011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206763-ED02-417F-9722-F7B4ADCE6CE3}" type="datetimeFigureOut">
              <a:rPr lang="en-US" smtClean="0"/>
              <a:t>12/19/2012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E07EF-17FC-4ABC-8B4C-03A722A0C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498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36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11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33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74A2-77A7-4F22-88C9-FC858207043C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26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E3FF7-F320-4F98-BCE1-F7C23F8ED5B4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18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80433-5655-4C18-8204-9C8847D2F568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64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DF6D8-BA92-4340-8DAA-CDA2219895E8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492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622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045FA-FCBB-4172-BE8D-AEC12610D67F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055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2ED8E-C2E0-49DC-89CB-2EDA179CC7A4}" type="datetime1">
              <a:rPr lang="en-US" smtClean="0"/>
              <a:t>12/19/2012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76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2193925"/>
            <a:ext cx="515620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2193925"/>
            <a:ext cx="5157787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AD9EB-039C-40B1-AA44-8F909F891276}" type="datetime1">
              <a:rPr lang="en-US" smtClean="0"/>
              <a:t>12/19/2012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95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8CC86-8A11-446D-8B72-EB28BC30F45D}" type="datetime1">
              <a:rPr lang="en-US" smtClean="0"/>
              <a:t>12/19/2012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004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84D0A-BE23-407D-9D09-8DA8F14AAF48}" type="datetime1">
              <a:rPr lang="en-US" smtClean="0"/>
              <a:t>12/19/2012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313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C88C-1E0F-4682-8FB4-1A364923DCBB}" type="datetime1">
              <a:rPr lang="en-US" smtClean="0"/>
              <a:t>12/19/2012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71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6FCA-B620-4617-ADA8-5977F757BBC4}" type="datetime1">
              <a:rPr lang="en-US" smtClean="0"/>
              <a:t>12/19/2012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85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E189-51CD-4D92-AE6C-2F2334DDC3DD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93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8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8.xml"/><Relationship Id="rId7" Type="http://schemas.openxmlformats.org/officeDocument/2006/relationships/image" Target="../media/image30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10" Type="http://schemas.openxmlformats.org/officeDocument/2006/relationships/image" Target="../media/image3.pn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QR_Code_Structure_Example_2.svg" TargetMode="Externa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gif"/><Relationship Id="rId3" Type="http://schemas.openxmlformats.org/officeDocument/2006/relationships/diagramLayout" Target="../diagrams/layout10.xml"/><Relationship Id="rId7" Type="http://schemas.openxmlformats.org/officeDocument/2006/relationships/image" Target="../media/image47.jpe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49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4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.jp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16.png"/><Relationship Id="rId9" Type="http://schemas.microsoft.com/office/2007/relationships/diagramDrawing" Target="../diagrams/drawin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1128363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Personal Financial Management</a:t>
            </a:r>
            <a:endParaRPr lang="en-US" b="1" dirty="0">
              <a:ln w="22225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46535" y="2531254"/>
            <a:ext cx="6560949" cy="3668067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Supervisor: Mr.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member: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1. 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2.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Gấm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3.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4.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Lộc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5.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7" descr="C:\Users\iLucas\Desktop\logo_fpt_university_doc cop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2400"/>
            <a:ext cx="1867812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62301">
            <a:off x="1260033" y="2328422"/>
            <a:ext cx="2070281" cy="20702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2691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6900" y="365125"/>
            <a:ext cx="3048000" cy="91757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Our proposal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7095286"/>
              </p:ext>
            </p:extLst>
          </p:nvPr>
        </p:nvGraphicFramePr>
        <p:xfrm>
          <a:off x="939800" y="1654713"/>
          <a:ext cx="7977322" cy="446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733" y="588813"/>
            <a:ext cx="1933867" cy="30941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5772">
            <a:off x="552742" y="365125"/>
            <a:ext cx="1571625" cy="15716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2" algn="r"/>
              <a:t>10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32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3286" y="418135"/>
            <a:ext cx="6838123" cy="933588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 Plan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8759" y="2123268"/>
            <a:ext cx="5890705" cy="38280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Development Environment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Process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Organization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Plan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11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42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Development Environment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1824023"/>
              </p:ext>
            </p:extLst>
          </p:nvPr>
        </p:nvGraphicFramePr>
        <p:xfrm>
          <a:off x="838200" y="662781"/>
          <a:ext cx="9652000" cy="5661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50" y="920750"/>
            <a:ext cx="2857500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3511550"/>
            <a:ext cx="2857500" cy="28575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12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019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Development Environment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10" y="1514915"/>
            <a:ext cx="2573019" cy="16081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417" y="1325563"/>
            <a:ext cx="1917416" cy="1533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378" y="880298"/>
            <a:ext cx="2574925" cy="2574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698" y="4313227"/>
            <a:ext cx="2455179" cy="16648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712" y="3455223"/>
            <a:ext cx="2905410" cy="8580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963" y="4617054"/>
            <a:ext cx="2304073" cy="18936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54" y="4604319"/>
            <a:ext cx="2930733" cy="183856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13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064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A064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4000" dirty="0">
              <a:ln>
                <a:solidFill>
                  <a:schemeClr val="accent2">
                    <a:lumMod val="75000"/>
                  </a:schemeClr>
                </a:solidFill>
              </a:ln>
              <a:solidFill>
                <a:srgbClr val="A0644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5039"/>
            <a:ext cx="10515600" cy="47519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 Scrum Model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052" y="2424929"/>
            <a:ext cx="8965870" cy="392256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14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49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Organization</a:t>
            </a:r>
            <a:endParaRPr lang="en-US" sz="4000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129" y="1474968"/>
            <a:ext cx="9502589" cy="481126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070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988" y="1"/>
            <a:ext cx="10515600" cy="11430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Project Plan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4977905"/>
              </p:ext>
            </p:extLst>
          </p:nvPr>
        </p:nvGraphicFramePr>
        <p:xfrm>
          <a:off x="1704108" y="1122218"/>
          <a:ext cx="8229601" cy="5424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16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669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094" y="0"/>
            <a:ext cx="10515600" cy="1156447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Software Requirement Specification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2447" y="1801906"/>
            <a:ext cx="5741895" cy="238012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/>
              <a:t> User Requirement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/>
              <a:t>Non- functional Requirement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739" y="3364858"/>
            <a:ext cx="3669424" cy="321074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17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949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541" y="0"/>
            <a:ext cx="10515600" cy="123712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User Requirement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5576567"/>
              </p:ext>
            </p:extLst>
          </p:nvPr>
        </p:nvGraphicFramePr>
        <p:xfrm>
          <a:off x="941294" y="1721224"/>
          <a:ext cx="10614212" cy="4630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18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79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989" y="1"/>
            <a:ext cx="10515600" cy="1008528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Non-functional Requirement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6889188"/>
              </p:ext>
            </p:extLst>
          </p:nvPr>
        </p:nvGraphicFramePr>
        <p:xfrm>
          <a:off x="1667436" y="1613647"/>
          <a:ext cx="9412940" cy="42896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089" y="4325562"/>
            <a:ext cx="6029325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089" y="5170019"/>
            <a:ext cx="6029325" cy="665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5252975" y="5304487"/>
            <a:ext cx="2757165" cy="400110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342900" lvl="0" indent="-342900" algn="just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Loading time: 1 second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252975" y="4473477"/>
            <a:ext cx="56877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Following coding standard and naming convention</a:t>
            </a:r>
            <a:endParaRPr lang="en-US" sz="20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60113">
            <a:off x="107503" y="210598"/>
            <a:ext cx="1676545" cy="16765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19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71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756" y="943072"/>
            <a:ext cx="11317794" cy="5696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1710" y="338903"/>
            <a:ext cx="6812797" cy="735255"/>
          </a:xfrm>
        </p:spPr>
        <p:txBody>
          <a:bodyPr>
            <a:noAutofit/>
          </a:bodyPr>
          <a:lstStyle/>
          <a:p>
            <a:pPr algn="ctr"/>
            <a:r>
              <a:rPr lang="en-US" sz="5000" b="1" dirty="0" smtClean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en-US" sz="5000" b="1" dirty="0">
              <a:ln w="22225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710633" y="2012899"/>
            <a:ext cx="8223141" cy="4491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Management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Requirement Specification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Design Description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Test Document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Summary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Demo and Q&amp;A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91364">
            <a:off x="620886" y="288347"/>
            <a:ext cx="1571625" cy="1571625"/>
          </a:xfrm>
          <a:prstGeom prst="rect">
            <a:avLst/>
          </a:prstGeom>
          <a:effectLst>
            <a:innerShdw blurRad="114300">
              <a:schemeClr val="accent2">
                <a:lumMod val="60000"/>
                <a:lumOff val="40000"/>
              </a:schemeClr>
            </a:innerShdw>
            <a:reflection blurRad="6350" stA="50000" endA="295" endPos="92000" dist="101600" dir="5400000" sy="-100000" algn="bl" rotWithShape="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F8C1F-EE7F-4E02-97E5-87B171A99D0D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09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094" y="1"/>
            <a:ext cx="10515600" cy="1116106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Software Design Description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0060" y="1922930"/>
            <a:ext cx="7346576" cy="409266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/>
              <a:t> Architectural Design 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/>
              <a:t> Detailed Design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/>
              <a:t> Database Design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178" y="4511707"/>
            <a:ext cx="2680446" cy="1657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550" y="1731343"/>
            <a:ext cx="2141043" cy="179178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20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21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989" y="1"/>
            <a:ext cx="10515600" cy="1210234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Architectural Design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2820" y="1331257"/>
            <a:ext cx="5457086" cy="51233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21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633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223" y="0"/>
            <a:ext cx="10515600" cy="104887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Detailed Design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4173" y="1250576"/>
            <a:ext cx="6944041" cy="533848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22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08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541" y="0"/>
            <a:ext cx="10515600" cy="107371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Detailed Design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9" y="1250576"/>
            <a:ext cx="11887200" cy="543261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latin typeface="Times New Roman" pitchFamily="18" charset="0"/>
                <a:cs typeface="Times New Roman" pitchFamily="18" charset="0"/>
              </a:rPr>
              <a:t>23</a:t>
            </a:fld>
            <a:endParaRPr lang="en-US" sz="15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91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647" y="0"/>
            <a:ext cx="10515600" cy="108921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Database Design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8871" y="1075764"/>
            <a:ext cx="10381129" cy="57822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81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8782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Technology Solution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932970077"/>
              </p:ext>
            </p:extLst>
          </p:nvPr>
        </p:nvGraphicFramePr>
        <p:xfrm>
          <a:off x="961697" y="1518161"/>
          <a:ext cx="9916510" cy="4724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25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371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19352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Near Field Communication (NFC)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26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359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669" y="1"/>
            <a:ext cx="10515600" cy="1182414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Synchronization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27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60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66" y="0"/>
            <a:ext cx="10515600" cy="108782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What is QR Code?</a:t>
            </a:r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28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QR Cod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925" y="2681615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46211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Structure </a:t>
            </a: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of QR Code symbol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29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6" y="0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http://vizuarna.si/wp-content/uploads/2009/02/coda-struktura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23" y="2572407"/>
            <a:ext cx="3529330" cy="33604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110623" y="61012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■ Encoded data (including error correct code)</a:t>
            </a:r>
            <a:b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■ Format information</a:t>
            </a:r>
          </a:p>
        </p:txBody>
      </p:sp>
      <p:pic>
        <p:nvPicPr>
          <p:cNvPr id="1026" name="Picture 2" descr="Structure of a QR code, highlighting functional elements">
            <a:hlinkClick r:id="rId3" tooltip="Structure of a QR code, highlighting functional elements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395" y="2615816"/>
            <a:ext cx="57150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387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100"/>
            <a:ext cx="10515600" cy="981232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4000" dirty="0">
              <a:ln>
                <a:solidFill>
                  <a:schemeClr val="accent2">
                    <a:lumMod val="75000"/>
                  </a:schemeClr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91364">
            <a:off x="620886" y="326447"/>
            <a:ext cx="1571625" cy="1571625"/>
          </a:xfrm>
          <a:prstGeom prst="rect">
            <a:avLst/>
          </a:prstGeom>
          <a:effectLst>
            <a:innerShdw blurRad="114300">
              <a:schemeClr val="accent2">
                <a:lumMod val="60000"/>
                <a:lumOff val="40000"/>
              </a:schemeClr>
            </a:innerShdw>
            <a:reflection blurRad="6350" stA="50000" endA="295" endPos="92000" dist="101600" dir="5400000" sy="-100000" algn="bl" rotWithShape="0"/>
          </a:effectLst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16" y="644147"/>
            <a:ext cx="11928460" cy="6003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7"/>
          <p:cNvSpPr txBox="1">
            <a:spLocks/>
          </p:cNvSpPr>
          <p:nvPr/>
        </p:nvSpPr>
        <p:spPr>
          <a:xfrm>
            <a:off x="3900918" y="1842098"/>
            <a:ext cx="8032855" cy="4525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 people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Initial idea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Overview of existing systems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Our proposal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3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86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ZXing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in Money Tracker</a:t>
            </a:r>
          </a:p>
          <a:p>
            <a:pPr marL="514350" indent="-514350" algn="ctr">
              <a:buAutoNum type="arabicPeriod"/>
            </a:pPr>
            <a:r>
              <a:rPr lang="en-US" sz="4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Image Conversation</a:t>
            </a:r>
          </a:p>
          <a:p>
            <a:pPr marL="514350" indent="-514350" algn="ctr">
              <a:buAutoNum type="arabicPeriod"/>
            </a:pPr>
            <a:r>
              <a:rPr lang="en-US" sz="4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QR Detector</a:t>
            </a:r>
          </a:p>
          <a:p>
            <a:pPr marL="514350" indent="-514350" algn="ctr">
              <a:buAutoNum type="arabicPeriod"/>
            </a:pPr>
            <a:r>
              <a:rPr lang="en-US" sz="4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QR Decoder</a:t>
            </a:r>
            <a:endParaRPr lang="en-US" sz="4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30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6" y="0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71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ZXing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in Money Tracker</a:t>
            </a:r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Image Conversation</a:t>
            </a:r>
          </a:p>
          <a:p>
            <a:pPr marL="514350" indent="-514350">
              <a:buAutoNum type="arabicPeriod"/>
            </a:pPr>
            <a:endParaRPr lang="en-US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6" y="0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206" y="2983460"/>
            <a:ext cx="4724400" cy="347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113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ZXing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in Money Tracker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2. 	QR Detector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6" y="0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865184"/>
              </p:ext>
            </p:extLst>
          </p:nvPr>
        </p:nvGraphicFramePr>
        <p:xfrm>
          <a:off x="2020614" y="2846164"/>
          <a:ext cx="8182303" cy="38732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82303"/>
              </a:tblGrid>
              <a:tr h="354724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B0F0"/>
                          </a:solidFill>
                          <a:effectLst/>
                        </a:rPr>
                        <a:t>for </a:t>
                      </a:r>
                      <a:r>
                        <a:rPr lang="en-US" sz="1700" dirty="0">
                          <a:effectLst/>
                        </a:rPr>
                        <a:t>(</a:t>
                      </a:r>
                      <a:r>
                        <a:rPr lang="en-US" sz="1700" dirty="0">
                          <a:solidFill>
                            <a:srgbClr val="00B0F0"/>
                          </a:solidFill>
                          <a:effectLst/>
                        </a:rPr>
                        <a:t>long</a:t>
                      </a:r>
                      <a:r>
                        <a:rPr lang="en-US" sz="1700" dirty="0">
                          <a:effectLst/>
                        </a:rPr>
                        <a:t> </a:t>
                      </a:r>
                      <a:r>
                        <a:rPr lang="en-US" sz="1700" dirty="0" err="1">
                          <a:effectLst/>
                        </a:rPr>
                        <a:t>i</a:t>
                      </a:r>
                      <a:r>
                        <a:rPr lang="en-US" sz="1700" dirty="0">
                          <a:effectLst/>
                        </a:rPr>
                        <a:t> = 0; </a:t>
                      </a:r>
                      <a:r>
                        <a:rPr lang="en-US" sz="1700" dirty="0" err="1">
                          <a:effectLst/>
                        </a:rPr>
                        <a:t>i</a:t>
                      </a:r>
                      <a:r>
                        <a:rPr lang="en-US" sz="1700" dirty="0">
                          <a:effectLst/>
                        </a:rPr>
                        <a:t> &lt; dimension; ++</a:t>
                      </a:r>
                      <a:r>
                        <a:rPr lang="en-US" sz="1700" dirty="0" err="1">
                          <a:effectLst/>
                        </a:rPr>
                        <a:t>i</a:t>
                      </a:r>
                      <a:r>
                        <a:rPr lang="en-US" sz="1700" dirty="0">
                          <a:effectLst/>
                        </a:rPr>
                        <a:t>) </a:t>
                      </a:r>
                      <a:r>
                        <a:rPr lang="en-US" sz="1700" dirty="0">
                          <a:solidFill>
                            <a:srgbClr val="92D050"/>
                          </a:solidFill>
                          <a:effectLst/>
                        </a:rPr>
                        <a:t>// y-axis direction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{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	</a:t>
                      </a:r>
                      <a:r>
                        <a:rPr lang="en-US" sz="1700" dirty="0">
                          <a:solidFill>
                            <a:srgbClr val="00B0F0"/>
                          </a:solidFill>
                          <a:effectLst/>
                        </a:rPr>
                        <a:t>for</a:t>
                      </a:r>
                      <a:r>
                        <a:rPr lang="en-US" sz="1700" dirty="0">
                          <a:effectLst/>
                        </a:rPr>
                        <a:t> (</a:t>
                      </a:r>
                      <a:r>
                        <a:rPr lang="en-US" sz="1700" dirty="0">
                          <a:solidFill>
                            <a:srgbClr val="00B0F0"/>
                          </a:solidFill>
                          <a:effectLst/>
                        </a:rPr>
                        <a:t>long</a:t>
                      </a:r>
                      <a:r>
                        <a:rPr lang="en-US" sz="1700" dirty="0">
                          <a:effectLst/>
                        </a:rPr>
                        <a:t> j = 0; j &lt; dimension; ++j) </a:t>
                      </a:r>
                      <a:r>
                        <a:rPr lang="en-US" sz="1700" dirty="0">
                          <a:solidFill>
                            <a:srgbClr val="92D050"/>
                          </a:solidFill>
                          <a:effectLst/>
                        </a:rPr>
                        <a:t>// x-axis direction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	{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	</a:t>
                      </a:r>
                      <a:r>
                        <a:rPr lang="en-AU" sz="1700" dirty="0" smtClean="0">
                          <a:solidFill>
                            <a:srgbClr val="92D050"/>
                          </a:solidFill>
                          <a:effectLst/>
                        </a:rPr>
                        <a:t>// </a:t>
                      </a:r>
                      <a:r>
                        <a:rPr lang="en-AU" sz="1700" dirty="0">
                          <a:solidFill>
                            <a:srgbClr val="92D050"/>
                          </a:solidFill>
                          <a:effectLst/>
                        </a:rPr>
                        <a:t>The QR code is read as if it were an un-rotated and un-skewed image</a:t>
                      </a:r>
                      <a:endParaRPr lang="en-US" sz="1700" dirty="0">
                        <a:solidFill>
                          <a:srgbClr val="92D050"/>
                        </a:solidFill>
                        <a:effectLst/>
                      </a:endParaRP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POINT </a:t>
                      </a:r>
                      <a:r>
                        <a:rPr lang="en-US" sz="1700" dirty="0" err="1">
                          <a:effectLst/>
                        </a:rPr>
                        <a:t>pt</a:t>
                      </a:r>
                      <a:r>
                        <a:rPr lang="en-US" sz="1700" dirty="0">
                          <a:effectLst/>
                        </a:rPr>
                        <a:t>;</a:t>
                      </a: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</a:t>
                      </a:r>
                      <a:r>
                        <a:rPr lang="en-US" sz="1700" dirty="0" err="1">
                          <a:effectLst/>
                        </a:rPr>
                        <a:t>pt.x</a:t>
                      </a:r>
                      <a:r>
                        <a:rPr lang="en-US" sz="1700" dirty="0">
                          <a:effectLst/>
                        </a:rPr>
                        <a:t> = (j * </a:t>
                      </a:r>
                      <a:r>
                        <a:rPr lang="en-US" sz="1700" dirty="0" err="1">
                          <a:effectLst/>
                        </a:rPr>
                        <a:t>module_size</a:t>
                      </a:r>
                      <a:r>
                        <a:rPr lang="en-US" sz="1700" dirty="0">
                          <a:effectLst/>
                        </a:rPr>
                        <a:t>) + </a:t>
                      </a:r>
                      <a:r>
                        <a:rPr lang="en-US" sz="1700" dirty="0" err="1">
                          <a:effectLst/>
                        </a:rPr>
                        <a:t>half_module_size</a:t>
                      </a:r>
                      <a:r>
                        <a:rPr lang="en-US" sz="1700" dirty="0">
                          <a:effectLst/>
                        </a:rPr>
                        <a:t>;</a:t>
                      </a: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</a:t>
                      </a:r>
                      <a:r>
                        <a:rPr lang="en-US" sz="1700" dirty="0" err="1">
                          <a:effectLst/>
                        </a:rPr>
                        <a:t>pt.y</a:t>
                      </a:r>
                      <a:r>
                        <a:rPr lang="en-US" sz="1700" dirty="0">
                          <a:effectLst/>
                        </a:rPr>
                        <a:t> = (</a:t>
                      </a:r>
                      <a:r>
                        <a:rPr lang="en-US" sz="1700" dirty="0" err="1">
                          <a:effectLst/>
                        </a:rPr>
                        <a:t>i</a:t>
                      </a:r>
                      <a:r>
                        <a:rPr lang="en-US" sz="1700" dirty="0">
                          <a:effectLst/>
                        </a:rPr>
                        <a:t> * </a:t>
                      </a:r>
                      <a:r>
                        <a:rPr lang="en-US" sz="1700" dirty="0" err="1">
                          <a:effectLst/>
                        </a:rPr>
                        <a:t>module_size</a:t>
                      </a:r>
                      <a:r>
                        <a:rPr lang="en-US" sz="1700" dirty="0">
                          <a:effectLst/>
                        </a:rPr>
                        <a:t>) + </a:t>
                      </a:r>
                      <a:r>
                        <a:rPr lang="en-US" sz="1700" dirty="0" err="1">
                          <a:effectLst/>
                        </a:rPr>
                        <a:t>half_module_size</a:t>
                      </a:r>
                      <a:r>
                        <a:rPr lang="en-US" sz="1700" dirty="0">
                          <a:effectLst/>
                        </a:rPr>
                        <a:t>;</a:t>
                      </a: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POINT p = </a:t>
                      </a:r>
                      <a:r>
                        <a:rPr lang="en-US" sz="1700" dirty="0" err="1">
                          <a:effectLst/>
                        </a:rPr>
                        <a:t>transform.TransformPoint</a:t>
                      </a:r>
                      <a:r>
                        <a:rPr lang="en-US" sz="1700" dirty="0">
                          <a:effectLst/>
                        </a:rPr>
                        <a:t>(</a:t>
                      </a:r>
                      <a:r>
                        <a:rPr lang="en-US" sz="1700" dirty="0" err="1">
                          <a:effectLst/>
                        </a:rPr>
                        <a:t>pt</a:t>
                      </a:r>
                      <a:r>
                        <a:rPr lang="en-US" sz="1700" dirty="0">
                          <a:effectLst/>
                        </a:rPr>
                        <a:t>); </a:t>
                      </a:r>
                      <a:r>
                        <a:rPr lang="en-US" sz="1700" dirty="0">
                          <a:solidFill>
                            <a:srgbClr val="92D050"/>
                          </a:solidFill>
                          <a:effectLst/>
                        </a:rPr>
                        <a:t>// Does the perspective correcting </a:t>
                      </a:r>
                      <a:r>
                        <a:rPr lang="en-US" sz="1700" dirty="0">
                          <a:effectLst/>
                        </a:rPr>
                        <a:t>   </a:t>
                      </a: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</a:t>
                      </a:r>
                      <a:r>
                        <a:rPr lang="en-US" sz="1700" dirty="0" err="1">
                          <a:effectLst/>
                        </a:rPr>
                        <a:t>qr_store.set</a:t>
                      </a:r>
                      <a:r>
                        <a:rPr lang="en-US" sz="1700" dirty="0">
                          <a:effectLst/>
                        </a:rPr>
                        <a:t>(</a:t>
                      </a:r>
                      <a:r>
                        <a:rPr lang="en-US" sz="1700" dirty="0" err="1">
                          <a:effectLst/>
                        </a:rPr>
                        <a:t>pt</a:t>
                      </a:r>
                      <a:r>
                        <a:rPr lang="en-US" sz="1700" dirty="0">
                          <a:effectLst/>
                        </a:rPr>
                        <a:t>, </a:t>
                      </a:r>
                      <a:r>
                        <a:rPr lang="en-US" sz="1700" dirty="0" err="1">
                          <a:effectLst/>
                        </a:rPr>
                        <a:t>image.IS_BLACK</a:t>
                      </a:r>
                      <a:r>
                        <a:rPr lang="en-US" sz="1700" dirty="0">
                          <a:effectLst/>
                        </a:rPr>
                        <a:t>(p));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	}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}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700" dirty="0">
                          <a:effectLst/>
                        </a:rPr>
                        <a:t> </a:t>
                      </a:r>
                      <a:endParaRPr lang="en-US" sz="17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818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ZXing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in Money Tracker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3. 	QR Decode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6" y="0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 descr="http://files.arcfn.com/images/pho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629" y="2920887"/>
            <a:ext cx="46609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07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262" y="0"/>
            <a:ext cx="10515600" cy="1135117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Software Test Document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7076" y="1825624"/>
            <a:ext cx="5076496" cy="3045921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Feature to be tested: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User Interface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Functional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283" y="3517602"/>
            <a:ext cx="4382445" cy="2833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34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94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731" y="0"/>
            <a:ext cx="10515600" cy="115088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Test Report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7786190"/>
              </p:ext>
            </p:extLst>
          </p:nvPr>
        </p:nvGraphicFramePr>
        <p:xfrm>
          <a:off x="583323" y="1434667"/>
          <a:ext cx="11256579" cy="46809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75743"/>
                <a:gridCol w="1692588"/>
                <a:gridCol w="631516"/>
                <a:gridCol w="1920179"/>
                <a:gridCol w="1192295"/>
                <a:gridCol w="645870"/>
                <a:gridCol w="2498388"/>
              </a:tblGrid>
              <a:tr h="49748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Pass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Fail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Untested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Accepted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N/A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Number of Test cases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Pass 1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86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59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151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Function-Use case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126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GUI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Common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100.00%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successful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58.33%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84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669" y="1"/>
            <a:ext cx="10515600" cy="1103586"/>
          </a:xfrm>
        </p:spPr>
        <p:txBody>
          <a:bodyPr/>
          <a:lstStyle/>
          <a:p>
            <a:pPr algn="ctr"/>
            <a:r>
              <a:rPr lang="en-US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Test Report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4764663"/>
              </p:ext>
            </p:extLst>
          </p:nvPr>
        </p:nvGraphicFramePr>
        <p:xfrm>
          <a:off x="551794" y="1213950"/>
          <a:ext cx="11209282" cy="51992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64500"/>
                <a:gridCol w="1685476"/>
                <a:gridCol w="628864"/>
                <a:gridCol w="1912113"/>
                <a:gridCol w="1187286"/>
                <a:gridCol w="643156"/>
                <a:gridCol w="2487887"/>
              </a:tblGrid>
              <a:tr h="64136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Pass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Fail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Untested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Accepted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N/A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Number of Test cases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Pass 2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145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151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Function-Use case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126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GUI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Common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100.00%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64136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successful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100.00%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36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1476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66648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Lesson Learnt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7076257"/>
              </p:ext>
            </p:extLst>
          </p:nvPr>
        </p:nvGraphicFramePr>
        <p:xfrm>
          <a:off x="948559" y="0"/>
          <a:ext cx="10670628" cy="5032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37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99946">
            <a:off x="543438" y="3911740"/>
            <a:ext cx="2861915" cy="2094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719" y="3638559"/>
            <a:ext cx="2802247" cy="27987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195" y="3762029"/>
            <a:ext cx="3595110" cy="23943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2894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634" y="0"/>
            <a:ext cx="10518227" cy="1135117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Thank for Listening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57"/>
            <a:ext cx="12192000" cy="683264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38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0680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29710"/>
            <a:ext cx="10515600" cy="4572000"/>
          </a:xfrm>
        </p:spPr>
        <p:txBody>
          <a:bodyPr>
            <a:normAutofit/>
          </a:bodyPr>
          <a:lstStyle/>
          <a:p>
            <a:pPr algn="ctr"/>
            <a:r>
              <a:rPr lang="en-US" sz="10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Demo</a:t>
            </a:r>
            <a:endParaRPr lang="en-US" sz="10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39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378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 txBox="1">
            <a:spLocks/>
          </p:cNvSpPr>
          <p:nvPr/>
        </p:nvSpPr>
        <p:spPr>
          <a:xfrm>
            <a:off x="4227226" y="38100"/>
            <a:ext cx="7126574" cy="951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smtClean="0">
                <a:ln>
                  <a:solidFill>
                    <a:srgbClr val="DB6413"/>
                  </a:solidFill>
                </a:ln>
                <a:solidFill>
                  <a:srgbClr val="BA8455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people</a:t>
            </a:r>
            <a:endParaRPr lang="en-US" sz="5000" dirty="0">
              <a:ln>
                <a:solidFill>
                  <a:srgbClr val="DB6413"/>
                </a:solidFill>
              </a:ln>
              <a:solidFill>
                <a:srgbClr val="BA8455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82" y="1131240"/>
            <a:ext cx="1771132" cy="1771132"/>
          </a:xfrm>
          <a:prstGeom prst="rect">
            <a:avLst/>
          </a:prstGeom>
        </p:spPr>
      </p:pic>
      <p:pic>
        <p:nvPicPr>
          <p:cNvPr id="12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77" y="3986149"/>
            <a:ext cx="1771132" cy="1771132"/>
          </a:xfrm>
          <a:prstGeom prst="rect">
            <a:avLst/>
          </a:prstGeom>
        </p:spPr>
      </p:pic>
      <p:pic>
        <p:nvPicPr>
          <p:cNvPr id="13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496" y="989352"/>
            <a:ext cx="1771132" cy="1771132"/>
          </a:xfrm>
          <a:prstGeom prst="rect">
            <a:avLst/>
          </a:prstGeom>
        </p:spPr>
      </p:pic>
      <p:pic>
        <p:nvPicPr>
          <p:cNvPr id="1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600" y="3711736"/>
            <a:ext cx="1771132" cy="1771132"/>
          </a:xfrm>
          <a:prstGeom prst="rect">
            <a:avLst/>
          </a:prstGeom>
        </p:spPr>
      </p:pic>
      <p:pic>
        <p:nvPicPr>
          <p:cNvPr id="1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426" y="4306792"/>
            <a:ext cx="1771132" cy="1771132"/>
          </a:xfrm>
          <a:prstGeom prst="rect">
            <a:avLst/>
          </a:prstGeom>
        </p:spPr>
      </p:pic>
      <p:pic>
        <p:nvPicPr>
          <p:cNvPr id="1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973" y="1494029"/>
            <a:ext cx="1771132" cy="1771132"/>
          </a:xfrm>
          <a:prstGeom prst="rect">
            <a:avLst/>
          </a:prstGeom>
        </p:spPr>
      </p:pic>
      <p:sp>
        <p:nvSpPr>
          <p:cNvPr id="18" name="Title 17"/>
          <p:cNvSpPr>
            <a:spLocks noGrp="1"/>
          </p:cNvSpPr>
          <p:nvPr>
            <p:ph type="ctrTitle"/>
          </p:nvPr>
        </p:nvSpPr>
        <p:spPr>
          <a:xfrm>
            <a:off x="0" y="3116708"/>
            <a:ext cx="2703226" cy="361018"/>
          </a:xfrm>
        </p:spPr>
        <p:txBody>
          <a:bodyPr>
            <a:no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>
          <a:xfrm>
            <a:off x="2322092" y="1409912"/>
            <a:ext cx="2267653" cy="1466747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Leader</a:t>
            </a:r>
          </a:p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</a:t>
            </a:r>
          </a:p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Designer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itle 17"/>
          <p:cNvSpPr txBox="1">
            <a:spLocks/>
          </p:cNvSpPr>
          <p:nvPr/>
        </p:nvSpPr>
        <p:spPr>
          <a:xfrm>
            <a:off x="4297449" y="2904143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ubtitle 18"/>
          <p:cNvSpPr txBox="1">
            <a:spLocks/>
          </p:cNvSpPr>
          <p:nvPr/>
        </p:nvSpPr>
        <p:spPr>
          <a:xfrm>
            <a:off x="10651132" y="1764681"/>
            <a:ext cx="1718250" cy="70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</a:t>
            </a:r>
          </a:p>
        </p:txBody>
      </p:sp>
      <p:sp>
        <p:nvSpPr>
          <p:cNvPr id="22" name="Subtitle 18"/>
          <p:cNvSpPr txBox="1">
            <a:spLocks/>
          </p:cNvSpPr>
          <p:nvPr/>
        </p:nvSpPr>
        <p:spPr>
          <a:xfrm>
            <a:off x="2043409" y="4290534"/>
            <a:ext cx="2356947" cy="1466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 assurance</a:t>
            </a:r>
          </a:p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</a:t>
            </a:r>
          </a:p>
        </p:txBody>
      </p:sp>
      <p:sp>
        <p:nvSpPr>
          <p:cNvPr id="23" name="Subtitle 18"/>
          <p:cNvSpPr txBox="1">
            <a:spLocks/>
          </p:cNvSpPr>
          <p:nvPr/>
        </p:nvSpPr>
        <p:spPr>
          <a:xfrm>
            <a:off x="6410967" y="4074639"/>
            <a:ext cx="2422075" cy="1143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Leader</a:t>
            </a:r>
          </a:p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</a:p>
        </p:txBody>
      </p:sp>
      <p:sp>
        <p:nvSpPr>
          <p:cNvPr id="24" name="Subtitle 18"/>
          <p:cNvSpPr txBox="1">
            <a:spLocks/>
          </p:cNvSpPr>
          <p:nvPr/>
        </p:nvSpPr>
        <p:spPr>
          <a:xfrm>
            <a:off x="6693731" y="1562312"/>
            <a:ext cx="1718250" cy="70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Instructor</a:t>
            </a:r>
          </a:p>
        </p:txBody>
      </p:sp>
      <p:sp>
        <p:nvSpPr>
          <p:cNvPr id="25" name="Subtitle 18"/>
          <p:cNvSpPr txBox="1">
            <a:spLocks/>
          </p:cNvSpPr>
          <p:nvPr/>
        </p:nvSpPr>
        <p:spPr>
          <a:xfrm>
            <a:off x="10444558" y="4597302"/>
            <a:ext cx="1718250" cy="70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</a:p>
        </p:txBody>
      </p:sp>
      <p:sp>
        <p:nvSpPr>
          <p:cNvPr id="26" name="Title 17"/>
          <p:cNvSpPr txBox="1">
            <a:spLocks/>
          </p:cNvSpPr>
          <p:nvPr/>
        </p:nvSpPr>
        <p:spPr>
          <a:xfrm>
            <a:off x="-193770" y="6058971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Gấm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itle 17"/>
          <p:cNvSpPr txBox="1">
            <a:spLocks/>
          </p:cNvSpPr>
          <p:nvPr/>
        </p:nvSpPr>
        <p:spPr>
          <a:xfrm>
            <a:off x="4108553" y="5738458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Lộc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itle 17"/>
          <p:cNvSpPr txBox="1">
            <a:spLocks/>
          </p:cNvSpPr>
          <p:nvPr/>
        </p:nvSpPr>
        <p:spPr>
          <a:xfrm>
            <a:off x="8332926" y="3373828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itle 17"/>
          <p:cNvSpPr txBox="1">
            <a:spLocks/>
          </p:cNvSpPr>
          <p:nvPr/>
        </p:nvSpPr>
        <p:spPr>
          <a:xfrm>
            <a:off x="8282375" y="6187925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02" y="1072613"/>
            <a:ext cx="1828912" cy="19793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771" y="3695740"/>
            <a:ext cx="1763961" cy="20615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598" y="1071434"/>
            <a:ext cx="1782507" cy="22823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987" y="4306792"/>
            <a:ext cx="1746684" cy="18587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34" y="4104623"/>
            <a:ext cx="1824675" cy="164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793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8221" y="2916621"/>
            <a:ext cx="7065578" cy="32603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0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Q&amp;A</a:t>
            </a:r>
            <a:endParaRPr lang="en-US" sz="10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40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335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692400" y="1825624"/>
            <a:ext cx="6731000" cy="4676775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 people can not manage their money</a:t>
            </a:r>
          </a:p>
          <a:p>
            <a:pPr>
              <a:buFontTx/>
              <a:buChar char="-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Money tracker applications did not provide necessary functions </a:t>
            </a:r>
          </a:p>
          <a:p>
            <a:pPr>
              <a:buFontTx/>
              <a:buChar char="-"/>
            </a:pPr>
            <a:endParaRPr lang="en-US" sz="2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4675" y="157736"/>
            <a:ext cx="3582650" cy="93654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Initial Idea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3561">
            <a:off x="8965784" y="2128139"/>
            <a:ext cx="2567515" cy="304483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22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0759" y="303133"/>
            <a:ext cx="8595102" cy="921234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of existing systems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060" y="1610994"/>
            <a:ext cx="1134740" cy="11347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itle 17"/>
          <p:cNvSpPr txBox="1">
            <a:spLocks/>
          </p:cNvSpPr>
          <p:nvPr/>
        </p:nvSpPr>
        <p:spPr>
          <a:xfrm>
            <a:off x="4914764" y="2918550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Money Lover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741" y="3350879"/>
            <a:ext cx="1183710" cy="1183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7"/>
          <p:cNvSpPr txBox="1">
            <a:spLocks/>
          </p:cNvSpPr>
          <p:nvPr/>
        </p:nvSpPr>
        <p:spPr>
          <a:xfrm>
            <a:off x="2945741" y="4810842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CWMoney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116">
            <a:off x="7159986" y="3427958"/>
            <a:ext cx="1234330" cy="12343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itle 17"/>
          <p:cNvSpPr txBox="1">
            <a:spLocks/>
          </p:cNvSpPr>
          <p:nvPr/>
        </p:nvSpPr>
        <p:spPr>
          <a:xfrm>
            <a:off x="7071021" y="4939071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Easy Money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ubtitle 18"/>
          <p:cNvSpPr txBox="1">
            <a:spLocks/>
          </p:cNvSpPr>
          <p:nvPr/>
        </p:nvSpPr>
        <p:spPr>
          <a:xfrm>
            <a:off x="6484163" y="1610994"/>
            <a:ext cx="2267653" cy="1466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6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231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3900" y="390525"/>
            <a:ext cx="6198152" cy="71437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– Money Lover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9540534"/>
              </p:ext>
            </p:extLst>
          </p:nvPr>
        </p:nvGraphicFramePr>
        <p:xfrm>
          <a:off x="2984509" y="1726174"/>
          <a:ext cx="7797791" cy="3950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Content Placeholder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29" y="1364974"/>
            <a:ext cx="1825811" cy="18258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7"/>
          <p:cNvSpPr txBox="1">
            <a:spLocks/>
          </p:cNvSpPr>
          <p:nvPr/>
        </p:nvSpPr>
        <p:spPr>
          <a:xfrm>
            <a:off x="281283" y="3673924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Money Lover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7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46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500" y="365125"/>
            <a:ext cx="6197600" cy="85407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- </a:t>
            </a:r>
            <a:r>
              <a:rPr lang="en-US" sz="4000" dirty="0" err="1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CWMoney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9007">
            <a:off x="314576" y="1740694"/>
            <a:ext cx="1536700" cy="1536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17"/>
          <p:cNvSpPr txBox="1">
            <a:spLocks/>
          </p:cNvSpPr>
          <p:nvPr/>
        </p:nvSpPr>
        <p:spPr>
          <a:xfrm>
            <a:off x="597403" y="4099642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CWMoney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6003410"/>
              </p:ext>
            </p:extLst>
          </p:nvPr>
        </p:nvGraphicFramePr>
        <p:xfrm>
          <a:off x="2603499" y="1752600"/>
          <a:ext cx="7924801" cy="393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8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11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8800" y="365125"/>
            <a:ext cx="6438900" cy="955675"/>
          </a:xfrm>
        </p:spPr>
        <p:txBody>
          <a:bodyPr>
            <a:normAutofit/>
          </a:bodyPr>
          <a:lstStyle/>
          <a:p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</a:t>
            </a:r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– Easy Money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4894">
            <a:off x="529401" y="1926448"/>
            <a:ext cx="1398855" cy="13988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17"/>
          <p:cNvSpPr txBox="1">
            <a:spLocks/>
          </p:cNvSpPr>
          <p:nvPr/>
        </p:nvSpPr>
        <p:spPr>
          <a:xfrm>
            <a:off x="276521" y="3820785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 Money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6357222"/>
              </p:ext>
            </p:extLst>
          </p:nvPr>
        </p:nvGraphicFramePr>
        <p:xfrm>
          <a:off x="2760317" y="1826508"/>
          <a:ext cx="7907684" cy="360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9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22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2989</TotalTime>
  <Words>730</Words>
  <Application>Microsoft Office PowerPoint</Application>
  <PresentationFormat>Custom</PresentationFormat>
  <Paragraphs>358</Paragraphs>
  <Slides>40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Personal Financial Management</vt:lpstr>
      <vt:lpstr>Content</vt:lpstr>
      <vt:lpstr>Introduction</vt:lpstr>
      <vt:lpstr>Lại Lê Lệ Linh</vt:lpstr>
      <vt:lpstr>Initial Idea</vt:lpstr>
      <vt:lpstr>Overview of existing systems</vt:lpstr>
      <vt:lpstr>Overview – Money Lover</vt:lpstr>
      <vt:lpstr>Overview - CWMoney</vt:lpstr>
      <vt:lpstr>Overview – Easy Money</vt:lpstr>
      <vt:lpstr>Our proposal</vt:lpstr>
      <vt:lpstr>Project Management Plan</vt:lpstr>
      <vt:lpstr>Development Environment</vt:lpstr>
      <vt:lpstr>Development Environment</vt:lpstr>
      <vt:lpstr>Process</vt:lpstr>
      <vt:lpstr>Project Organization</vt:lpstr>
      <vt:lpstr>Project Plan</vt:lpstr>
      <vt:lpstr>Software Requirement Specification</vt:lpstr>
      <vt:lpstr>User Requirement</vt:lpstr>
      <vt:lpstr>Non-functional Requirement</vt:lpstr>
      <vt:lpstr>Software Design Description</vt:lpstr>
      <vt:lpstr>Architectural Design</vt:lpstr>
      <vt:lpstr>Detailed Design</vt:lpstr>
      <vt:lpstr>Detailed Design</vt:lpstr>
      <vt:lpstr>Database Design</vt:lpstr>
      <vt:lpstr>Technology Solution</vt:lpstr>
      <vt:lpstr>Near Field Communication (NFC)</vt:lpstr>
      <vt:lpstr>Synchronization</vt:lpstr>
      <vt:lpstr>Quick Response Code (QR Code)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Test Document</vt:lpstr>
      <vt:lpstr>Test Report</vt:lpstr>
      <vt:lpstr>Test Report</vt:lpstr>
      <vt:lpstr>Lesson Learnt</vt:lpstr>
      <vt:lpstr>Thank for Listening</vt:lpstr>
      <vt:lpstr>Demo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Cinderella</dc:creator>
  <cp:lastModifiedBy>TUANNA01030</cp:lastModifiedBy>
  <cp:revision>147</cp:revision>
  <dcterms:created xsi:type="dcterms:W3CDTF">2012-12-10T05:09:56Z</dcterms:created>
  <dcterms:modified xsi:type="dcterms:W3CDTF">2012-12-19T08:55:53Z</dcterms:modified>
</cp:coreProperties>
</file>